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78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9" r:id="rId24"/>
    <p:sldId id="281" r:id="rId25"/>
    <p:sldId id="282" r:id="rId26"/>
    <p:sldId id="283" r:id="rId27"/>
    <p:sldId id="274" r:id="rId28"/>
    <p:sldId id="275" r:id="rId29"/>
    <p:sldId id="276" r:id="rId30"/>
    <p:sldId id="277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B997F-B3C3-F7E6-7A7E-337C41EF2FDE}" v="1989" dt="2021-03-24T08:33:20.72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BE6"/>
          </a:solidFill>
        </a:fill>
      </a:tcStyle>
    </a:wholeTbl>
    <a:band2H>
      <a:tcTxStyle/>
      <a:tcStyle>
        <a:tcBdr/>
        <a:fill>
          <a:solidFill>
            <a:srgbClr val="EFF5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9EA"/>
          </a:solidFill>
        </a:fill>
      </a:tcStyle>
    </a:wholeTbl>
    <a:band2H>
      <a:tcTxStyle/>
      <a:tcStyle>
        <a:tcBdr/>
        <a:fill>
          <a:solidFill>
            <a:srgbClr val="E8ED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EDED"/>
          </a:solidFill>
        </a:fill>
      </a:tcStyle>
    </a:wholeTbl>
    <a:band2H>
      <a:tcTxStyle/>
      <a:tcStyle>
        <a:tcBdr/>
        <a:fill>
          <a:solidFill>
            <a:srgbClr val="F6F6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lumOff val="9803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6">
              <a:lumOff val="9803"/>
            </a:scheme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0" name="Shape 14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tif"/><Relationship Id="rId4" Type="http://schemas.openxmlformats.org/officeDocument/2006/relationships/image" Target="../media/image3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3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9" name="Nível um…"/>
          <p:cNvSpPr txBox="1">
            <a:spLocks noGrp="1"/>
          </p:cNvSpPr>
          <p:nvPr>
            <p:ph type="body" idx="1"/>
          </p:nvPr>
        </p:nvSpPr>
        <p:spPr>
          <a:xfrm>
            <a:off x="9067466" y="311400"/>
            <a:ext cx="6256801" cy="623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4400" b="1">
                <a:solidFill>
                  <a:srgbClr val="FFFFFF"/>
                </a:solidFill>
              </a:defRPr>
            </a:lvl1pPr>
            <a:lvl2pPr marL="876300" indent="-419100">
              <a:defRPr sz="4400" b="1">
                <a:solidFill>
                  <a:srgbClr val="FFFFFF"/>
                </a:solidFill>
              </a:defRPr>
            </a:lvl2pPr>
            <a:lvl3pPr marL="1417319" indent="-502919">
              <a:defRPr sz="4400" b="1">
                <a:solidFill>
                  <a:srgbClr val="FFFFFF"/>
                </a:solidFill>
              </a:defRPr>
            </a:lvl3pPr>
            <a:lvl4pPr marL="1930400" indent="-558800">
              <a:defRPr sz="4400" b="1">
                <a:solidFill>
                  <a:srgbClr val="FFFFFF"/>
                </a:solidFill>
              </a:defRPr>
            </a:lvl4pPr>
            <a:lvl5pPr marL="2387600" indent="-558800">
              <a:defRPr sz="4400" b="1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70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19187" y="3607143"/>
            <a:ext cx="4692322" cy="602195"/>
          </a:xfrm>
          <a:prstGeom prst="rect">
            <a:avLst/>
          </a:prstGeom>
        </p:spPr>
        <p:txBody>
          <a:bodyPr/>
          <a:lstStyle/>
          <a:p>
            <a:pPr>
              <a:defRPr sz="54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71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119187" y="2042787"/>
            <a:ext cx="4692322" cy="106682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traight Connector 11"/>
          <p:cNvSpPr/>
          <p:nvPr/>
        </p:nvSpPr>
        <p:spPr>
          <a:xfrm flipH="1">
            <a:off x="685799" y="-16853"/>
            <a:ext cx="2" cy="4737055"/>
          </a:xfrm>
          <a:prstGeom prst="line">
            <a:avLst/>
          </a:prstGeom>
          <a:ln w="127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140968" y="4453501"/>
            <a:ext cx="4670541" cy="23545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2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939633" y="2900696"/>
            <a:ext cx="8312734" cy="452438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FFFFFF"/>
                </a:solidFill>
              </a:defRPr>
            </a:lvl1pPr>
            <a:lvl2pPr marL="876300" indent="-419100" algn="ctr">
              <a:defRPr sz="4400" b="1">
                <a:solidFill>
                  <a:srgbClr val="FFFFFF"/>
                </a:solidFill>
              </a:defRPr>
            </a:lvl2pPr>
            <a:lvl3pPr marL="1417319" indent="-502919" algn="ctr">
              <a:defRPr sz="4400" b="1">
                <a:solidFill>
                  <a:srgbClr val="FFFFFF"/>
                </a:solidFill>
              </a:defRPr>
            </a:lvl3pPr>
            <a:lvl4pPr marL="1930400" indent="-558800" algn="ctr">
              <a:defRPr sz="4400" b="1">
                <a:solidFill>
                  <a:srgbClr val="FFFFFF"/>
                </a:solidFill>
              </a:defRPr>
            </a:lvl4pPr>
            <a:lvl5pPr marL="2387600" indent="-558800" algn="ctr">
              <a:defRPr sz="4400" b="1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83" name="Text Placeholder 12"/>
          <p:cNvSpPr>
            <a:spLocks noGrp="1"/>
          </p:cNvSpPr>
          <p:nvPr>
            <p:ph type="body" sz="quarter" idx="14"/>
          </p:nvPr>
        </p:nvSpPr>
        <p:spPr>
          <a:xfrm rot="10800000">
            <a:off x="1939623" y="3700769"/>
            <a:ext cx="8312754" cy="9137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493540" y="1005496"/>
            <a:ext cx="3204919" cy="72865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939632" y="4013534"/>
            <a:ext cx="8312734" cy="452438"/>
          </a:xfrm>
          <a:prstGeom prst="rect">
            <a:avLst/>
          </a:prstGeom>
        </p:spPr>
        <p:txBody>
          <a:bodyPr/>
          <a:lstStyle/>
          <a:p>
            <a:pPr algn="ctr"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19187" y="3607143"/>
            <a:ext cx="4692322" cy="602195"/>
          </a:xfrm>
          <a:prstGeom prst="rect">
            <a:avLst/>
          </a:prstGeom>
        </p:spPr>
        <p:txBody>
          <a:bodyPr/>
          <a:lstStyle>
            <a:lvl1pPr>
              <a:defRPr sz="5400" b="1">
                <a:solidFill>
                  <a:schemeClr val="accent5"/>
                </a:solidFill>
              </a:defRPr>
            </a:lvl1pPr>
            <a:lvl2pPr marL="971550" indent="-514350">
              <a:defRPr sz="5400" b="1">
                <a:solidFill>
                  <a:schemeClr val="accent5"/>
                </a:solidFill>
              </a:defRPr>
            </a:lvl2pPr>
            <a:lvl3pPr marL="1531619" indent="-617219">
              <a:defRPr sz="5400" b="1">
                <a:solidFill>
                  <a:schemeClr val="accent5"/>
                </a:solidFill>
              </a:defRPr>
            </a:lvl3pPr>
            <a:lvl4pPr marL="2057400" indent="-685800">
              <a:defRPr sz="5400" b="1">
                <a:solidFill>
                  <a:schemeClr val="accent5"/>
                </a:solidFill>
              </a:defRPr>
            </a:lvl4pPr>
            <a:lvl5pPr marL="2514600" indent="-685800">
              <a:defRPr sz="5400" b="1">
                <a:solidFill>
                  <a:schemeClr val="accent5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94" name="Text Placeholder 12"/>
          <p:cNvSpPr>
            <a:spLocks noGrp="1"/>
          </p:cNvSpPr>
          <p:nvPr>
            <p:ph type="body" idx="13"/>
          </p:nvPr>
        </p:nvSpPr>
        <p:spPr>
          <a:xfrm>
            <a:off x="9067466" y="311399"/>
            <a:ext cx="6256801" cy="623520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19187" y="2042787"/>
            <a:ext cx="4692322" cy="106682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140968" y="4453501"/>
            <a:ext cx="4670541" cy="23545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Straight Connector 6"/>
          <p:cNvSpPr/>
          <p:nvPr/>
        </p:nvSpPr>
        <p:spPr>
          <a:xfrm flipH="1">
            <a:off x="685799" y="-16853"/>
            <a:ext cx="2" cy="4737055"/>
          </a:xfrm>
          <a:prstGeom prst="line">
            <a:avLst/>
          </a:prstGeom>
          <a:ln w="127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Nível um…"/>
          <p:cNvSpPr txBox="1">
            <a:spLocks noGrp="1"/>
          </p:cNvSpPr>
          <p:nvPr>
            <p:ph type="body" idx="1"/>
          </p:nvPr>
        </p:nvSpPr>
        <p:spPr>
          <a:xfrm>
            <a:off x="9067466" y="311400"/>
            <a:ext cx="6256801" cy="623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4400" b="1">
                <a:solidFill>
                  <a:srgbClr val="FFFFFF"/>
                </a:solidFill>
              </a:defRPr>
            </a:lvl1pPr>
            <a:lvl2pPr marL="876300" indent="-419100">
              <a:defRPr sz="4400" b="1">
                <a:solidFill>
                  <a:srgbClr val="FFFFFF"/>
                </a:solidFill>
              </a:defRPr>
            </a:lvl2pPr>
            <a:lvl3pPr marL="1417319" indent="-502919">
              <a:defRPr sz="4400" b="1">
                <a:solidFill>
                  <a:srgbClr val="FFFFFF"/>
                </a:solidFill>
              </a:defRPr>
            </a:lvl3pPr>
            <a:lvl4pPr marL="1930400" indent="-558800">
              <a:defRPr sz="4400" b="1">
                <a:solidFill>
                  <a:srgbClr val="FFFFFF"/>
                </a:solidFill>
              </a:defRPr>
            </a:lvl4pPr>
            <a:lvl5pPr marL="2387600" indent="-558800">
              <a:defRPr sz="4400" b="1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0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39787" y="2895588"/>
            <a:ext cx="4692322" cy="106682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Nível um…"/>
          <p:cNvSpPr txBox="1">
            <a:spLocks noGrp="1"/>
          </p:cNvSpPr>
          <p:nvPr>
            <p:ph type="body" idx="1"/>
          </p:nvPr>
        </p:nvSpPr>
        <p:spPr>
          <a:xfrm>
            <a:off x="9067466" y="311400"/>
            <a:ext cx="6256801" cy="623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4400" b="1">
                <a:solidFill>
                  <a:srgbClr val="FFFFFF"/>
                </a:solidFill>
              </a:defRPr>
            </a:lvl1pPr>
            <a:lvl2pPr marL="876300" indent="-419100">
              <a:defRPr sz="4400" b="1">
                <a:solidFill>
                  <a:srgbClr val="FFFFFF"/>
                </a:solidFill>
              </a:defRPr>
            </a:lvl2pPr>
            <a:lvl3pPr marL="1417319" indent="-502919">
              <a:defRPr sz="4400" b="1">
                <a:solidFill>
                  <a:srgbClr val="FFFFFF"/>
                </a:solidFill>
              </a:defRPr>
            </a:lvl3pPr>
            <a:lvl4pPr marL="1930400" indent="-558800">
              <a:defRPr sz="4400" b="1">
                <a:solidFill>
                  <a:srgbClr val="FFFFFF"/>
                </a:solidFill>
              </a:defRPr>
            </a:lvl4pPr>
            <a:lvl5pPr marL="2387600" indent="-558800">
              <a:defRPr sz="4400" b="1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15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39787" y="2895588"/>
            <a:ext cx="4692322" cy="106682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Cover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4" name="Nível um…"/>
          <p:cNvSpPr txBox="1">
            <a:spLocks noGrp="1"/>
          </p:cNvSpPr>
          <p:nvPr>
            <p:ph type="body" idx="1"/>
          </p:nvPr>
        </p:nvSpPr>
        <p:spPr>
          <a:xfrm>
            <a:off x="9067466" y="311400"/>
            <a:ext cx="6256801" cy="623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4400" b="1">
                <a:solidFill>
                  <a:srgbClr val="FFFFFF"/>
                </a:solidFill>
              </a:defRPr>
            </a:lvl1pPr>
            <a:lvl2pPr marL="876300" indent="-419100">
              <a:defRPr sz="4400" b="1">
                <a:solidFill>
                  <a:srgbClr val="FFFFFF"/>
                </a:solidFill>
              </a:defRPr>
            </a:lvl2pPr>
            <a:lvl3pPr marL="1417319" indent="-502919">
              <a:defRPr sz="4400" b="1">
                <a:solidFill>
                  <a:srgbClr val="FFFFFF"/>
                </a:solidFill>
              </a:defRPr>
            </a:lvl3pPr>
            <a:lvl4pPr marL="1930400" indent="-558800">
              <a:defRPr sz="4400" b="1">
                <a:solidFill>
                  <a:srgbClr val="FFFFFF"/>
                </a:solidFill>
              </a:defRPr>
            </a:lvl4pPr>
            <a:lvl5pPr marL="2387600" indent="-558800">
              <a:defRPr sz="4400" b="1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2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7" y="2895588"/>
            <a:ext cx="4692322" cy="106682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Cover 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4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3749840" y="2895588"/>
            <a:ext cx="4692322" cy="106682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4400" b="1">
                <a:solidFill>
                  <a:srgbClr val="FFFFFF"/>
                </a:solidFill>
              </a:defRPr>
            </a:lvl1pPr>
            <a:lvl2pPr marL="876300" indent="-419100">
              <a:defRPr sz="4400" b="1">
                <a:solidFill>
                  <a:srgbClr val="FFFFFF"/>
                </a:solidFill>
              </a:defRPr>
            </a:lvl2pPr>
            <a:lvl3pPr marL="1417319" indent="-502919">
              <a:defRPr sz="4400" b="1">
                <a:solidFill>
                  <a:srgbClr val="FFFFFF"/>
                </a:solidFill>
              </a:defRPr>
            </a:lvl3pPr>
            <a:lvl4pPr marL="1930400" indent="-558800">
              <a:defRPr sz="4400" b="1">
                <a:solidFill>
                  <a:srgbClr val="FFFFFF"/>
                </a:solidFill>
              </a:defRPr>
            </a:lvl4pPr>
            <a:lvl5pPr marL="2387600" indent="-558800">
              <a:defRPr sz="4400" b="1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35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3" name="Nível um…"/>
          <p:cNvSpPr txBox="1">
            <a:spLocks noGrp="1"/>
          </p:cNvSpPr>
          <p:nvPr>
            <p:ph type="body" sz="half" idx="1"/>
          </p:nvPr>
        </p:nvSpPr>
        <p:spPr>
          <a:xfrm>
            <a:off x="9610412" y="852471"/>
            <a:ext cx="5170910" cy="515305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4400" b="1">
                <a:solidFill>
                  <a:srgbClr val="FFFFFF"/>
                </a:solidFill>
              </a:defRPr>
            </a:lvl1pPr>
            <a:lvl2pPr marL="876300" indent="-419100">
              <a:defRPr sz="4400" b="1">
                <a:solidFill>
                  <a:srgbClr val="FFFFFF"/>
                </a:solidFill>
              </a:defRPr>
            </a:lvl2pPr>
            <a:lvl3pPr marL="1417319" indent="-502919">
              <a:defRPr sz="4400" b="1">
                <a:solidFill>
                  <a:srgbClr val="FFFFFF"/>
                </a:solidFill>
              </a:defRPr>
            </a:lvl3pPr>
            <a:lvl4pPr marL="1930400" indent="-558800">
              <a:defRPr sz="4400" b="1">
                <a:solidFill>
                  <a:srgbClr val="FFFFFF"/>
                </a:solidFill>
              </a:defRPr>
            </a:lvl4pPr>
            <a:lvl5pPr marL="2387600" indent="-558800">
              <a:defRPr sz="4400" b="1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44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9787" y="1832625"/>
            <a:ext cx="367159" cy="329105"/>
          </a:xfrm>
          <a:prstGeom prst="rect">
            <a:avLst/>
          </a:prstGeom>
        </p:spPr>
        <p:txBody>
          <a:bodyPr/>
          <a:lstStyle/>
          <a:p>
            <a:pPr>
              <a:defRPr sz="36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24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219138" y="1877130"/>
            <a:ext cx="4913375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38200" y="2229943"/>
            <a:ext cx="5257800" cy="329105"/>
          </a:xfrm>
          <a:prstGeom prst="rect">
            <a:avLst/>
          </a:prstGeom>
        </p:spPr>
        <p:txBody>
          <a:bodyPr anchor="b"/>
          <a:lstStyle/>
          <a:p>
            <a:pPr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9787" y="2715360"/>
            <a:ext cx="367159" cy="329105"/>
          </a:xfrm>
          <a:prstGeom prst="rect">
            <a:avLst/>
          </a:prstGeom>
        </p:spPr>
        <p:txBody>
          <a:bodyPr/>
          <a:lstStyle/>
          <a:p>
            <a:pPr>
              <a:defRPr sz="36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248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219137" y="2759865"/>
            <a:ext cx="2206752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839787" y="3112678"/>
            <a:ext cx="5292726" cy="329105"/>
          </a:xfrm>
          <a:prstGeom prst="rect">
            <a:avLst/>
          </a:prstGeom>
        </p:spPr>
        <p:txBody>
          <a:bodyPr anchor="b"/>
          <a:lstStyle/>
          <a:p>
            <a:pPr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839787" y="3556715"/>
            <a:ext cx="367159" cy="329105"/>
          </a:xfrm>
          <a:prstGeom prst="rect">
            <a:avLst/>
          </a:prstGeom>
        </p:spPr>
        <p:txBody>
          <a:bodyPr/>
          <a:lstStyle/>
          <a:p>
            <a:pPr>
              <a:defRPr sz="36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251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219137" y="3601220"/>
            <a:ext cx="2206752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839787" y="3963961"/>
            <a:ext cx="5292726" cy="329105"/>
          </a:xfrm>
          <a:prstGeom prst="rect">
            <a:avLst/>
          </a:prstGeom>
        </p:spPr>
        <p:txBody>
          <a:bodyPr anchor="b"/>
          <a:lstStyle/>
          <a:p>
            <a:pPr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863535" y="4437655"/>
            <a:ext cx="367159" cy="329105"/>
          </a:xfrm>
          <a:prstGeom prst="rect">
            <a:avLst/>
          </a:prstGeom>
        </p:spPr>
        <p:txBody>
          <a:bodyPr/>
          <a:lstStyle/>
          <a:p>
            <a:pPr>
              <a:defRPr sz="36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254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242885" y="4482160"/>
            <a:ext cx="2206752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839787" y="4825410"/>
            <a:ext cx="5292726" cy="329105"/>
          </a:xfrm>
          <a:prstGeom prst="rect">
            <a:avLst/>
          </a:prstGeom>
        </p:spPr>
        <p:txBody>
          <a:bodyPr anchor="b"/>
          <a:lstStyle/>
          <a:p>
            <a:pPr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851343" y="5308668"/>
            <a:ext cx="367159" cy="329106"/>
          </a:xfrm>
          <a:prstGeom prst="rect">
            <a:avLst/>
          </a:prstGeom>
        </p:spPr>
        <p:txBody>
          <a:bodyPr/>
          <a:lstStyle/>
          <a:p>
            <a:pPr>
              <a:defRPr sz="36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257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1230693" y="5353174"/>
            <a:ext cx="2206752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863535" y="5716385"/>
            <a:ext cx="5292726" cy="329105"/>
          </a:xfrm>
          <a:prstGeom prst="rect">
            <a:avLst/>
          </a:prstGeom>
        </p:spPr>
        <p:txBody>
          <a:bodyPr anchor="b"/>
          <a:lstStyle/>
          <a:p>
            <a:pPr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61" name="Straight Connector 22"/>
          <p:cNvSpPr/>
          <p:nvPr/>
        </p:nvSpPr>
        <p:spPr>
          <a:xfrm flipH="1">
            <a:off x="685800" y="-16853"/>
            <a:ext cx="1" cy="1069366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dex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lowchart: Data 10"/>
          <p:cNvSpPr/>
          <p:nvPr/>
        </p:nvSpPr>
        <p:spPr>
          <a:xfrm>
            <a:off x="4478832" y="0"/>
            <a:ext cx="7941278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69" name="Picture Placeholder 12"/>
          <p:cNvSpPr>
            <a:spLocks noGrp="1"/>
          </p:cNvSpPr>
          <p:nvPr>
            <p:ph type="pic" idx="13"/>
          </p:nvPr>
        </p:nvSpPr>
        <p:spPr>
          <a:xfrm>
            <a:off x="4695568" y="0"/>
            <a:ext cx="7941279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0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1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43467" y="1824616"/>
            <a:ext cx="367159" cy="32910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5"/>
                </a:solidFill>
              </a:defRPr>
            </a:lvl1pPr>
            <a:lvl2pPr marL="800100" indent="-342900">
              <a:defRPr sz="3600" b="1">
                <a:solidFill>
                  <a:schemeClr val="accent5"/>
                </a:solidFill>
              </a:defRPr>
            </a:lvl2pPr>
            <a:lvl3pPr marL="1325879" indent="-411479">
              <a:defRPr sz="3600" b="1">
                <a:solidFill>
                  <a:schemeClr val="accent5"/>
                </a:solidFill>
              </a:defRPr>
            </a:lvl3pPr>
            <a:lvl4pPr marL="1828800" indent="-457200">
              <a:defRPr sz="3600" b="1">
                <a:solidFill>
                  <a:schemeClr val="accent5"/>
                </a:solidFill>
              </a:defRPr>
            </a:lvl4pPr>
            <a:lvl5pPr marL="2286000" indent="-457200">
              <a:defRPr sz="3600" b="1">
                <a:solidFill>
                  <a:schemeClr val="accent5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7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222817" y="1869121"/>
            <a:ext cx="4913376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7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78392" y="2229943"/>
            <a:ext cx="5257801" cy="329105"/>
          </a:xfrm>
          <a:prstGeom prst="rect">
            <a:avLst/>
          </a:prstGeom>
        </p:spPr>
        <p:txBody>
          <a:bodyPr anchor="b"/>
          <a:lstStyle/>
          <a:p>
            <a:pPr>
              <a:defRPr sz="1400"/>
            </a:pPr>
            <a:endParaRPr/>
          </a:p>
        </p:txBody>
      </p:sp>
      <p:sp>
        <p:nvSpPr>
          <p:cNvPr id="274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43467" y="2695630"/>
            <a:ext cx="367159" cy="329105"/>
          </a:xfrm>
          <a:prstGeom prst="rect">
            <a:avLst/>
          </a:prstGeom>
        </p:spPr>
        <p:txBody>
          <a:bodyPr/>
          <a:lstStyle/>
          <a:p>
            <a:pPr>
              <a:defRPr sz="36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27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222817" y="2740135"/>
            <a:ext cx="2206751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76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843467" y="3100957"/>
            <a:ext cx="5292726" cy="329105"/>
          </a:xfrm>
          <a:prstGeom prst="rect">
            <a:avLst/>
          </a:prstGeom>
        </p:spPr>
        <p:txBody>
          <a:bodyPr anchor="b"/>
          <a:lstStyle/>
          <a:p>
            <a:pPr>
              <a:defRPr sz="1400"/>
            </a:pPr>
            <a:endParaRPr/>
          </a:p>
        </p:txBody>
      </p:sp>
      <p:sp>
        <p:nvSpPr>
          <p:cNvPr id="27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843467" y="3566643"/>
            <a:ext cx="367159" cy="329105"/>
          </a:xfrm>
          <a:prstGeom prst="rect">
            <a:avLst/>
          </a:prstGeom>
        </p:spPr>
        <p:txBody>
          <a:bodyPr/>
          <a:lstStyle/>
          <a:p>
            <a:pPr>
              <a:defRPr sz="36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278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222817" y="3611148"/>
            <a:ext cx="2206751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79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843467" y="3963961"/>
            <a:ext cx="5292726" cy="329105"/>
          </a:xfrm>
          <a:prstGeom prst="rect">
            <a:avLst/>
          </a:prstGeom>
        </p:spPr>
        <p:txBody>
          <a:bodyPr anchor="b"/>
          <a:lstStyle/>
          <a:p>
            <a:pPr>
              <a:defRPr sz="1400"/>
            </a:pPr>
            <a:endParaRPr/>
          </a:p>
        </p:txBody>
      </p:sp>
      <p:sp>
        <p:nvSpPr>
          <p:cNvPr id="280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843467" y="4437655"/>
            <a:ext cx="367159" cy="329105"/>
          </a:xfrm>
          <a:prstGeom prst="rect">
            <a:avLst/>
          </a:prstGeom>
        </p:spPr>
        <p:txBody>
          <a:bodyPr/>
          <a:lstStyle/>
          <a:p>
            <a:pPr>
              <a:defRPr sz="36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281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222817" y="4482160"/>
            <a:ext cx="2206751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82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843467" y="4834973"/>
            <a:ext cx="5292726" cy="329105"/>
          </a:xfrm>
          <a:prstGeom prst="rect">
            <a:avLst/>
          </a:prstGeom>
        </p:spPr>
        <p:txBody>
          <a:bodyPr anchor="b"/>
          <a:lstStyle/>
          <a:p>
            <a:pPr>
              <a:defRPr sz="1400"/>
            </a:pPr>
            <a:endParaRPr/>
          </a:p>
        </p:txBody>
      </p:sp>
      <p:sp>
        <p:nvSpPr>
          <p:cNvPr id="283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843467" y="5308668"/>
            <a:ext cx="367159" cy="329106"/>
          </a:xfrm>
          <a:prstGeom prst="rect">
            <a:avLst/>
          </a:prstGeom>
        </p:spPr>
        <p:txBody>
          <a:bodyPr/>
          <a:lstStyle/>
          <a:p>
            <a:pPr>
              <a:defRPr sz="36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284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1222817" y="5353174"/>
            <a:ext cx="2206751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85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843467" y="5705986"/>
            <a:ext cx="5292726" cy="329105"/>
          </a:xfrm>
          <a:prstGeom prst="rect">
            <a:avLst/>
          </a:prstGeom>
        </p:spPr>
        <p:txBody>
          <a:bodyPr anchor="b"/>
          <a:lstStyle/>
          <a:p>
            <a:pPr>
              <a:defRPr sz="1400"/>
            </a:pPr>
            <a:endParaRPr/>
          </a:p>
        </p:txBody>
      </p:sp>
      <p:sp>
        <p:nvSpPr>
          <p:cNvPr id="28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88" name="Straight Connector 28"/>
          <p:cNvSpPr/>
          <p:nvPr/>
        </p:nvSpPr>
        <p:spPr>
          <a:xfrm flipH="1">
            <a:off x="685800" y="-4153"/>
            <a:ext cx="1" cy="1056666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dex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9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6440425" y="1808163"/>
            <a:ext cx="4472999" cy="32910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9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913423" y="1808163"/>
            <a:ext cx="440377" cy="329105"/>
          </a:xfrm>
          <a:prstGeom prst="rect">
            <a:avLst/>
          </a:prstGeom>
        </p:spPr>
        <p:txBody>
          <a:bodyPr anchor="b"/>
          <a:lstStyle/>
          <a:p>
            <a:pPr algn="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9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440425" y="2376198"/>
            <a:ext cx="4472999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913423" y="2376198"/>
            <a:ext cx="440377" cy="329105"/>
          </a:xfrm>
          <a:prstGeom prst="rect">
            <a:avLst/>
          </a:prstGeom>
        </p:spPr>
        <p:txBody>
          <a:bodyPr anchor="b"/>
          <a:lstStyle/>
          <a:p>
            <a:pPr algn="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1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440425" y="2944235"/>
            <a:ext cx="4472999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2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0913423" y="2944235"/>
            <a:ext cx="440377" cy="329105"/>
          </a:xfrm>
          <a:prstGeom prst="rect">
            <a:avLst/>
          </a:prstGeom>
        </p:spPr>
        <p:txBody>
          <a:bodyPr anchor="b"/>
          <a:lstStyle/>
          <a:p>
            <a:pPr algn="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440425" y="3512270"/>
            <a:ext cx="4472999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4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10913423" y="3512270"/>
            <a:ext cx="440377" cy="329105"/>
          </a:xfrm>
          <a:prstGeom prst="rect">
            <a:avLst/>
          </a:prstGeom>
        </p:spPr>
        <p:txBody>
          <a:bodyPr anchor="b"/>
          <a:lstStyle/>
          <a:p>
            <a:pPr algn="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5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440425" y="4080307"/>
            <a:ext cx="4472999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10913423" y="4080307"/>
            <a:ext cx="440377" cy="329105"/>
          </a:xfrm>
          <a:prstGeom prst="rect">
            <a:avLst/>
          </a:prstGeom>
        </p:spPr>
        <p:txBody>
          <a:bodyPr anchor="b"/>
          <a:lstStyle/>
          <a:p>
            <a:pPr algn="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7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440425" y="4648343"/>
            <a:ext cx="4472999" cy="329105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8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0913423" y="4648343"/>
            <a:ext cx="440377" cy="329105"/>
          </a:xfrm>
          <a:prstGeom prst="rect">
            <a:avLst/>
          </a:prstGeom>
        </p:spPr>
        <p:txBody>
          <a:bodyPr anchor="b"/>
          <a:lstStyle/>
          <a:p>
            <a:pPr algn="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9" name="Straight Connector 4"/>
          <p:cNvSpPr/>
          <p:nvPr/>
        </p:nvSpPr>
        <p:spPr>
          <a:xfrm>
            <a:off x="6440425" y="2137267"/>
            <a:ext cx="4913375" cy="1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Straight Connector 41"/>
          <p:cNvSpPr/>
          <p:nvPr/>
        </p:nvSpPr>
        <p:spPr>
          <a:xfrm>
            <a:off x="6440425" y="2714907"/>
            <a:ext cx="4913375" cy="1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Straight Connector 42"/>
          <p:cNvSpPr/>
          <p:nvPr/>
        </p:nvSpPr>
        <p:spPr>
          <a:xfrm>
            <a:off x="6440425" y="3273338"/>
            <a:ext cx="4913375" cy="1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2" name="Straight Connector 43"/>
          <p:cNvSpPr/>
          <p:nvPr/>
        </p:nvSpPr>
        <p:spPr>
          <a:xfrm>
            <a:off x="6440425" y="3858895"/>
            <a:ext cx="4913375" cy="1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3" name="Straight Connector 44"/>
          <p:cNvSpPr/>
          <p:nvPr/>
        </p:nvSpPr>
        <p:spPr>
          <a:xfrm>
            <a:off x="6440425" y="4409411"/>
            <a:ext cx="4913375" cy="1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Straight Connector 45"/>
          <p:cNvSpPr/>
          <p:nvPr/>
        </p:nvSpPr>
        <p:spPr>
          <a:xfrm>
            <a:off x="6440425" y="4977446"/>
            <a:ext cx="4913375" cy="1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r>
              <a:t>Texto do título</a:t>
            </a:r>
          </a:p>
        </p:txBody>
      </p:sp>
      <p:sp>
        <p:nvSpPr>
          <p:cNvPr id="317" name="Straight Connector 23"/>
          <p:cNvSpPr/>
          <p:nvPr/>
        </p:nvSpPr>
        <p:spPr>
          <a:xfrm>
            <a:off x="11535934" y="0"/>
            <a:ext cx="1" cy="1052513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23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5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39787" y="3233187"/>
            <a:ext cx="11457584" cy="39162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32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&amp;Sub/chapter Slide 2">
    <p:bg>
      <p:bgPr>
        <a:solidFill>
          <a:srgbClr val="003C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icture Placeholder 4"/>
          <p:cNvSpPr>
            <a:spLocks noGrp="1"/>
          </p:cNvSpPr>
          <p:nvPr>
            <p:ph type="pic" idx="13"/>
          </p:nvPr>
        </p:nvSpPr>
        <p:spPr>
          <a:xfrm>
            <a:off x="0" y="1"/>
            <a:ext cx="12192000" cy="342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5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33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416398" y="2150883"/>
            <a:ext cx="1359201" cy="6725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5370512" y="2218134"/>
            <a:ext cx="1450976" cy="970868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8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2062347" y="3650501"/>
            <a:ext cx="8067303" cy="602833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2062347" y="4335841"/>
            <a:ext cx="8067303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-85691" y="3432304"/>
            <a:ext cx="12363383" cy="645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&amp;Sub/chapter Slide 3">
    <p:bg>
      <p:bgPr>
        <a:solidFill>
          <a:srgbClr val="003C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icture Placeholder 4"/>
          <p:cNvSpPr>
            <a:spLocks noGrp="1"/>
          </p:cNvSpPr>
          <p:nvPr>
            <p:ph type="pic" idx="13"/>
          </p:nvPr>
        </p:nvSpPr>
        <p:spPr>
          <a:xfrm>
            <a:off x="0" y="1"/>
            <a:ext cx="12192000" cy="342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8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9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350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2062347" y="3650501"/>
            <a:ext cx="8067303" cy="602833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2062347" y="4335841"/>
            <a:ext cx="8067303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-85691" y="3432304"/>
            <a:ext cx="12363383" cy="645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38199" y="2161640"/>
            <a:ext cx="1450976" cy="67253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4400" b="1">
                <a:solidFill>
                  <a:schemeClr val="accent4"/>
                </a:solidFill>
              </a:defRPr>
            </a:lvl1pPr>
            <a:lvl2pPr marL="876300" indent="-419100">
              <a:defRPr sz="4400" b="1">
                <a:solidFill>
                  <a:schemeClr val="accent4"/>
                </a:solidFill>
              </a:defRPr>
            </a:lvl2pPr>
            <a:lvl3pPr marL="1417319" indent="-502919">
              <a:defRPr sz="4400" b="1">
                <a:solidFill>
                  <a:schemeClr val="accent4"/>
                </a:solidFill>
              </a:defRPr>
            </a:lvl3pPr>
            <a:lvl4pPr marL="1930400" indent="-558800">
              <a:defRPr sz="4400" b="1">
                <a:solidFill>
                  <a:schemeClr val="accent4"/>
                </a:solidFill>
              </a:defRPr>
            </a:lvl4pPr>
            <a:lvl5pPr marL="2387600" indent="-558800">
              <a:defRPr sz="4400" b="1">
                <a:solidFill>
                  <a:schemeClr val="accent4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360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838200" y="2228893"/>
            <a:ext cx="1450975" cy="970868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80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361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838200" y="3661259"/>
            <a:ext cx="3583193" cy="602833"/>
          </a:xfrm>
          <a:prstGeom prst="rect">
            <a:avLst/>
          </a:prstGeom>
        </p:spPr>
        <p:txBody>
          <a:bodyPr anchor="b"/>
          <a:lstStyle/>
          <a:p>
            <a:pPr>
              <a:defRPr sz="44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362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838200" y="4346600"/>
            <a:ext cx="3583193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20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363" name="Picture Placeholder 12"/>
          <p:cNvSpPr>
            <a:spLocks noGrp="1"/>
          </p:cNvSpPr>
          <p:nvPr>
            <p:ph type="pic" idx="16"/>
          </p:nvPr>
        </p:nvSpPr>
        <p:spPr>
          <a:xfrm>
            <a:off x="4250723" y="0"/>
            <a:ext cx="7941278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roup 35"/>
          <p:cNvGrpSpPr/>
          <p:nvPr/>
        </p:nvGrpSpPr>
        <p:grpSpPr>
          <a:xfrm>
            <a:off x="-4" y="4106409"/>
            <a:ext cx="12192008" cy="2751597"/>
            <a:chOff x="0" y="-1"/>
            <a:chExt cx="12192007" cy="2751595"/>
          </a:xfrm>
        </p:grpSpPr>
        <p:sp>
          <p:nvSpPr>
            <p:cNvPr id="372" name="Freeform 9"/>
            <p:cNvSpPr/>
            <p:nvPr/>
          </p:nvSpPr>
          <p:spPr>
            <a:xfrm>
              <a:off x="-1" y="-2"/>
              <a:ext cx="12192008" cy="117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73" name="Rectangle 68"/>
            <p:cNvSpPr/>
            <p:nvPr/>
          </p:nvSpPr>
          <p:spPr>
            <a:xfrm>
              <a:off x="-1" y="1172443"/>
              <a:ext cx="12192008" cy="157915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7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6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2162792" y="1825300"/>
            <a:ext cx="367159" cy="530027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3C8C"/>
                </a:solidFill>
              </a:defRPr>
            </a:lvl1pPr>
            <a:lvl2pPr marL="876300" indent="-419100">
              <a:defRPr sz="4400">
                <a:solidFill>
                  <a:srgbClr val="003C8C"/>
                </a:solidFill>
              </a:defRPr>
            </a:lvl2pPr>
            <a:lvl3pPr marL="1417319" indent="-502919">
              <a:defRPr sz="4400">
                <a:solidFill>
                  <a:srgbClr val="003C8C"/>
                </a:solidFill>
              </a:defRPr>
            </a:lvl3pPr>
            <a:lvl4pPr marL="1930400" indent="-558800">
              <a:defRPr sz="4400">
                <a:solidFill>
                  <a:srgbClr val="003C8C"/>
                </a:solidFill>
              </a:defRPr>
            </a:lvl4pPr>
            <a:lvl5pPr marL="2387600" indent="-558800">
              <a:defRPr sz="4400">
                <a:solidFill>
                  <a:srgbClr val="003C8C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37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932606" y="1825300"/>
            <a:ext cx="367159" cy="530027"/>
          </a:xfrm>
          <a:prstGeom prst="rect">
            <a:avLst/>
          </a:prstGeom>
        </p:spPr>
        <p:txBody>
          <a:bodyPr/>
          <a:lstStyle/>
          <a:p>
            <a:pPr>
              <a:defRPr sz="4400">
                <a:solidFill>
                  <a:srgbClr val="003C8C"/>
                </a:solidFill>
              </a:defRPr>
            </a:pPr>
            <a:endParaRPr/>
          </a:p>
        </p:txBody>
      </p:sp>
      <p:sp>
        <p:nvSpPr>
          <p:cNvPr id="37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162792" y="3730568"/>
            <a:ext cx="367160" cy="530026"/>
          </a:xfrm>
          <a:prstGeom prst="rect">
            <a:avLst/>
          </a:prstGeom>
        </p:spPr>
        <p:txBody>
          <a:bodyPr/>
          <a:lstStyle/>
          <a:p>
            <a:pPr>
              <a:defRPr sz="4400">
                <a:solidFill>
                  <a:srgbClr val="003C8C"/>
                </a:solidFill>
              </a:defRPr>
            </a:pPr>
            <a:endParaRPr/>
          </a:p>
        </p:txBody>
      </p:sp>
      <p:sp>
        <p:nvSpPr>
          <p:cNvPr id="37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932606" y="3730568"/>
            <a:ext cx="367159" cy="530026"/>
          </a:xfrm>
          <a:prstGeom prst="rect">
            <a:avLst/>
          </a:prstGeom>
        </p:spPr>
        <p:txBody>
          <a:bodyPr/>
          <a:lstStyle/>
          <a:p>
            <a:pPr>
              <a:defRPr sz="4400">
                <a:solidFill>
                  <a:srgbClr val="003C8C"/>
                </a:solidFill>
              </a:defRPr>
            </a:pPr>
            <a:endParaRPr/>
          </a:p>
        </p:txBody>
      </p:sp>
      <p:sp>
        <p:nvSpPr>
          <p:cNvPr id="380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162792" y="2355326"/>
            <a:ext cx="367160" cy="4572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2162792" y="4260593"/>
            <a:ext cx="367160" cy="4572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32606" y="2355326"/>
            <a:ext cx="367159" cy="4572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32606" y="4260593"/>
            <a:ext cx="367159" cy="4572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5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2162792" y="2477653"/>
            <a:ext cx="3605709" cy="309350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86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2162792" y="4381032"/>
            <a:ext cx="3605709" cy="309349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87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6932606" y="4381032"/>
            <a:ext cx="3605708" cy="309349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88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6932606" y="2477653"/>
            <a:ext cx="3605708" cy="309350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89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2162792" y="2798919"/>
            <a:ext cx="3605709" cy="801399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390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2162792" y="4711308"/>
            <a:ext cx="3605709" cy="801399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391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6932606" y="4711308"/>
            <a:ext cx="3605708" cy="801399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392" name="Text Placeholder 25"/>
          <p:cNvSpPr>
            <a:spLocks noGrp="1"/>
          </p:cNvSpPr>
          <p:nvPr>
            <p:ph type="body" sz="quarter" idx="28"/>
          </p:nvPr>
        </p:nvSpPr>
        <p:spPr>
          <a:xfrm>
            <a:off x="6932606" y="2798919"/>
            <a:ext cx="3605708" cy="801399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393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4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95" name="Straight Connector 26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35"/>
          <p:cNvGrpSpPr/>
          <p:nvPr/>
        </p:nvGrpSpPr>
        <p:grpSpPr>
          <a:xfrm>
            <a:off x="-4" y="4106409"/>
            <a:ext cx="12192008" cy="2751597"/>
            <a:chOff x="0" y="-1"/>
            <a:chExt cx="12192007" cy="2751595"/>
          </a:xfrm>
        </p:grpSpPr>
        <p:sp>
          <p:nvSpPr>
            <p:cNvPr id="402" name="Freeform 9"/>
            <p:cNvSpPr/>
            <p:nvPr/>
          </p:nvSpPr>
          <p:spPr>
            <a:xfrm>
              <a:off x="-1" y="-2"/>
              <a:ext cx="12192008" cy="117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03" name="Rectangle 68"/>
            <p:cNvSpPr/>
            <p:nvPr/>
          </p:nvSpPr>
          <p:spPr>
            <a:xfrm>
              <a:off x="-1" y="1172443"/>
              <a:ext cx="12192008" cy="157915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40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6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07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2110104" y="2477653"/>
            <a:ext cx="3605708" cy="309350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408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2110104" y="4504857"/>
            <a:ext cx="3605708" cy="309349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409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6879917" y="4504857"/>
            <a:ext cx="3605708" cy="309349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410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6879917" y="2477653"/>
            <a:ext cx="3605708" cy="309350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411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2110104" y="2798919"/>
            <a:ext cx="3605708" cy="801399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412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2110104" y="4835133"/>
            <a:ext cx="3605708" cy="801399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413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6879917" y="4835133"/>
            <a:ext cx="3605708" cy="801399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414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6879917" y="2798919"/>
            <a:ext cx="3605708" cy="801399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41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17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179305" y="1878839"/>
            <a:ext cx="334131" cy="3341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algn="ctr"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8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949118" y="1878839"/>
            <a:ext cx="334131" cy="3341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algn="ctr"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9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179305" y="3911954"/>
            <a:ext cx="334131" cy="3341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algn="ctr"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0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6949118" y="3911954"/>
            <a:ext cx="334131" cy="3341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algn="ctr"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1" name="Straight Connector 28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Developm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icture Placeholder 5"/>
          <p:cNvSpPr>
            <a:spLocks noGrp="1"/>
          </p:cNvSpPr>
          <p:nvPr>
            <p:ph type="pic" sz="half" idx="13"/>
          </p:nvPr>
        </p:nvSpPr>
        <p:spPr>
          <a:xfrm>
            <a:off x="8350250" y="0"/>
            <a:ext cx="384175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9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0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39788" y="1808163"/>
            <a:ext cx="367159" cy="530026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3C8C"/>
                </a:solidFill>
              </a:defRPr>
            </a:lvl1pPr>
            <a:lvl2pPr marL="876300" indent="-419100">
              <a:defRPr sz="4400">
                <a:solidFill>
                  <a:srgbClr val="003C8C"/>
                </a:solidFill>
              </a:defRPr>
            </a:lvl2pPr>
            <a:lvl3pPr marL="1417319" indent="-502919">
              <a:defRPr sz="4400">
                <a:solidFill>
                  <a:srgbClr val="003C8C"/>
                </a:solidFill>
              </a:defRPr>
            </a:lvl3pPr>
            <a:lvl4pPr marL="1930400" indent="-558800">
              <a:defRPr sz="4400">
                <a:solidFill>
                  <a:srgbClr val="003C8C"/>
                </a:solidFill>
              </a:defRPr>
            </a:lvl4pPr>
            <a:lvl5pPr marL="2387600" indent="-558800">
              <a:defRPr sz="4400">
                <a:solidFill>
                  <a:srgbClr val="003C8C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31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05251" y="1808163"/>
            <a:ext cx="367159" cy="530026"/>
          </a:xfrm>
          <a:prstGeom prst="rect">
            <a:avLst/>
          </a:prstGeom>
        </p:spPr>
        <p:txBody>
          <a:bodyPr/>
          <a:lstStyle/>
          <a:p>
            <a:pPr>
              <a:defRPr sz="4400">
                <a:solidFill>
                  <a:srgbClr val="003C8C"/>
                </a:solidFill>
              </a:defRPr>
            </a:pPr>
            <a:endParaRPr/>
          </a:p>
        </p:txBody>
      </p:sp>
      <p:sp>
        <p:nvSpPr>
          <p:cNvPr id="432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39788" y="3713429"/>
            <a:ext cx="367159" cy="530026"/>
          </a:xfrm>
          <a:prstGeom prst="rect">
            <a:avLst/>
          </a:prstGeom>
        </p:spPr>
        <p:txBody>
          <a:bodyPr/>
          <a:lstStyle/>
          <a:p>
            <a:pPr>
              <a:defRPr sz="4400">
                <a:solidFill>
                  <a:srgbClr val="003C8C"/>
                </a:solidFill>
              </a:defRPr>
            </a:pPr>
            <a:endParaRPr/>
          </a:p>
        </p:txBody>
      </p:sp>
      <p:sp>
        <p:nvSpPr>
          <p:cNvPr id="433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705251" y="3713429"/>
            <a:ext cx="367159" cy="530026"/>
          </a:xfrm>
          <a:prstGeom prst="rect">
            <a:avLst/>
          </a:prstGeom>
        </p:spPr>
        <p:txBody>
          <a:bodyPr/>
          <a:lstStyle/>
          <a:p>
            <a:pPr>
              <a:defRPr sz="4400">
                <a:solidFill>
                  <a:srgbClr val="003C8C"/>
                </a:solidFill>
              </a:defRPr>
            </a:pPr>
            <a:endParaRPr/>
          </a:p>
        </p:txBody>
      </p:sp>
      <p:sp>
        <p:nvSpPr>
          <p:cNvPr id="43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39788" y="2338188"/>
            <a:ext cx="367159" cy="53646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39788" y="4243454"/>
            <a:ext cx="367159" cy="53646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6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4705251" y="2338188"/>
            <a:ext cx="367159" cy="53646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705251" y="4243454"/>
            <a:ext cx="367159" cy="53646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839788" y="2460516"/>
            <a:ext cx="3403768" cy="309349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439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839788" y="4363894"/>
            <a:ext cx="3403768" cy="309349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440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4705251" y="4363894"/>
            <a:ext cx="3403768" cy="309349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441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4705251" y="2460516"/>
            <a:ext cx="3403768" cy="309349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442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839788" y="2781780"/>
            <a:ext cx="3403768" cy="801400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443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839788" y="4694170"/>
            <a:ext cx="3403768" cy="801399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444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4705251" y="4694170"/>
            <a:ext cx="3403768" cy="801399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445" name="Text Placeholder 25"/>
          <p:cNvSpPr>
            <a:spLocks noGrp="1"/>
          </p:cNvSpPr>
          <p:nvPr>
            <p:ph type="body" sz="quarter" idx="28"/>
          </p:nvPr>
        </p:nvSpPr>
        <p:spPr>
          <a:xfrm>
            <a:off x="4705251" y="2781780"/>
            <a:ext cx="3403768" cy="801400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44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39787" y="1079980"/>
            <a:ext cx="7269724" cy="25805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Texto do título"/>
          <p:cNvSpPr txBox="1">
            <a:spLocks noGrp="1"/>
          </p:cNvSpPr>
          <p:nvPr>
            <p:ph type="title"/>
          </p:nvPr>
        </p:nvSpPr>
        <p:spPr>
          <a:xfrm>
            <a:off x="838200" y="687704"/>
            <a:ext cx="7270820" cy="356433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g1_com_linhas (1).png" descr="img1_com_linhas (1).png"/>
          <p:cNvPicPr>
            <a:picLocks noChangeAspect="1"/>
          </p:cNvPicPr>
          <p:nvPr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3"/>
            <a:ext cx="6046385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57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58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5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8199" y="2059515"/>
            <a:ext cx="6085116" cy="553166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0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9787" y="2923359"/>
            <a:ext cx="697485" cy="67253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>
              <a:defRPr sz="1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38199" y="3421586"/>
            <a:ext cx="4849169" cy="212510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3" name="Straight Connector 12"/>
          <p:cNvSpPr/>
          <p:nvPr/>
        </p:nvSpPr>
        <p:spPr>
          <a:xfrm flipH="1">
            <a:off x="687070" y="-168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7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2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73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7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8199" y="2366884"/>
            <a:ext cx="4849169" cy="90125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47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39787" y="2014800"/>
            <a:ext cx="697485" cy="55581"/>
          </a:xfrm>
          <a:prstGeom prst="rect">
            <a:avLst/>
          </a:prstGeom>
          <a:solidFill>
            <a:srgbClr val="FFED00"/>
          </a:solidFill>
        </p:spPr>
        <p:txBody>
          <a:bodyPr/>
          <a:lstStyle/>
          <a:p>
            <a:pPr>
              <a:defRPr sz="1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Straight Connector 10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6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8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38199" y="3601429"/>
            <a:ext cx="4849169" cy="90125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8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38198" y="2624415"/>
            <a:ext cx="4849169" cy="347473"/>
          </a:xfrm>
          <a:prstGeom prst="rect">
            <a:avLst/>
          </a:prstGeom>
        </p:spPr>
        <p:txBody>
          <a:bodyPr/>
          <a:lstStyle/>
          <a:p>
            <a:pPr>
              <a:defRPr sz="2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9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39787" y="3265001"/>
            <a:ext cx="697485" cy="67253"/>
          </a:xfrm>
          <a:prstGeom prst="rect">
            <a:avLst/>
          </a:prstGeom>
          <a:solidFill>
            <a:srgbClr val="FFED00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33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traight Connector 9"/>
          <p:cNvSpPr/>
          <p:nvPr/>
        </p:nvSpPr>
        <p:spPr>
          <a:xfrm flipH="1">
            <a:off x="687070" y="-16853"/>
            <a:ext cx="1" cy="1358292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Rectangle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96" name="Retângulo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4"/>
            <p:cNvSpPr txBox="1"/>
            <p:nvPr/>
          </p:nvSpPr>
          <p:spPr>
            <a:xfrm>
              <a:off x="45719" y="3249930"/>
              <a:ext cx="12100561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99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0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933241" y="2978374"/>
            <a:ext cx="10325520" cy="90125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000000"/>
                </a:solidFill>
              </a:defRPr>
            </a:lvl1pPr>
            <a:lvl2pPr marL="723900" indent="-266700">
              <a:defRPr sz="2800" b="1">
                <a:solidFill>
                  <a:srgbClr val="000000"/>
                </a:solidFill>
              </a:defRPr>
            </a:lvl2pPr>
            <a:lvl3pPr marL="1234439" indent="-320039">
              <a:defRPr sz="2800" b="1">
                <a:solidFill>
                  <a:srgbClr val="000000"/>
                </a:solidFill>
              </a:defRPr>
            </a:lvl3pPr>
            <a:lvl4pPr marL="1727200" indent="-355600">
              <a:defRPr sz="2800" b="1">
                <a:solidFill>
                  <a:srgbClr val="000000"/>
                </a:solidFill>
              </a:defRPr>
            </a:lvl4pPr>
            <a:lvl5pPr marL="2184400" indent="-355600">
              <a:defRPr sz="2800" b="1">
                <a:solidFill>
                  <a:srgbClr val="000000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50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9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0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5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38200" y="2978374"/>
            <a:ext cx="3864429" cy="901252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39787" y="2561620"/>
            <a:ext cx="697485" cy="67253"/>
          </a:xfrm>
          <a:prstGeom prst="rect">
            <a:avLst/>
          </a:prstGeom>
          <a:solidFill>
            <a:srgbClr val="FFED00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20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521" name="Text Placeholder 5"/>
          <p:cNvSpPr>
            <a:spLocks noGrp="1"/>
          </p:cNvSpPr>
          <p:nvPr>
            <p:ph type="body" idx="13"/>
          </p:nvPr>
        </p:nvSpPr>
        <p:spPr>
          <a:xfrm>
            <a:off x="1307167" y="867569"/>
            <a:ext cx="9577666" cy="5122864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>
              <a:defRPr sz="7800"/>
            </a:pPr>
            <a:endParaRPr/>
          </a:p>
        </p:txBody>
      </p:sp>
      <p:sp>
        <p:nvSpPr>
          <p:cNvPr id="522" name="Straight Connector 11"/>
          <p:cNvSpPr/>
          <p:nvPr/>
        </p:nvSpPr>
        <p:spPr>
          <a:xfrm flipH="1">
            <a:off x="685799" y="-16853"/>
            <a:ext cx="2" cy="4737055"/>
          </a:xfrm>
          <a:prstGeom prst="line">
            <a:avLst/>
          </a:prstGeom>
          <a:ln w="127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30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1" name="Nível um…"/>
          <p:cNvSpPr txBox="1">
            <a:spLocks noGrp="1"/>
          </p:cNvSpPr>
          <p:nvPr>
            <p:ph type="body" sz="half" idx="1"/>
          </p:nvPr>
        </p:nvSpPr>
        <p:spPr>
          <a:xfrm>
            <a:off x="2058655" y="1994117"/>
            <a:ext cx="8074689" cy="2869768"/>
          </a:xfrm>
          <a:prstGeom prst="rect">
            <a:avLst/>
          </a:prstGeom>
        </p:spPr>
        <p:txBody>
          <a:bodyPr/>
          <a:lstStyle>
            <a:lvl1pPr>
              <a:defRPr sz="7000">
                <a:solidFill>
                  <a:schemeClr val="accent4"/>
                </a:solidFill>
              </a:defRPr>
            </a:lvl1pPr>
            <a:lvl2pPr marL="1123950" indent="-666750">
              <a:defRPr sz="7000">
                <a:solidFill>
                  <a:schemeClr val="accent4"/>
                </a:solidFill>
              </a:defRPr>
            </a:lvl2pPr>
            <a:lvl3pPr marL="1714500" indent="-800100">
              <a:defRPr sz="7000">
                <a:solidFill>
                  <a:schemeClr val="accent4"/>
                </a:solidFill>
              </a:defRPr>
            </a:lvl3pPr>
            <a:lvl4pPr marL="2260600" indent="-889000">
              <a:defRPr sz="7000">
                <a:solidFill>
                  <a:schemeClr val="accent4"/>
                </a:solidFill>
              </a:defRPr>
            </a:lvl4pPr>
            <a:lvl5pPr marL="2717800" indent="-889000">
              <a:defRPr sz="7000">
                <a:solidFill>
                  <a:schemeClr val="accent4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532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994839" y="1155910"/>
            <a:ext cx="1053769" cy="1305937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20000">
                <a:solidFill>
                  <a:srgbClr val="FFED00"/>
                </a:solidFill>
              </a:defRPr>
            </a:pPr>
            <a:endParaRPr/>
          </a:p>
        </p:txBody>
      </p:sp>
      <p:sp>
        <p:nvSpPr>
          <p:cNvPr id="5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347071" y="3740008"/>
            <a:ext cx="1053769" cy="1305938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20000">
                <a:solidFill>
                  <a:srgbClr val="FFED00"/>
                </a:solidFill>
              </a:defRPr>
            </a:pPr>
            <a:endParaRPr/>
          </a:p>
        </p:txBody>
      </p:sp>
      <p:sp>
        <p:nvSpPr>
          <p:cNvPr id="53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058656" y="4905271"/>
            <a:ext cx="8074688" cy="430405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53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nik-macmillan-YXemfQiPR_E-unsplash.jpg" descr="nik-macmillan-YXemfQiPR_E-unsplash.jpg"/>
          <p:cNvPicPr>
            <a:picLocks noChangeAspect="1"/>
          </p:cNvPicPr>
          <p:nvPr/>
        </p:nvPicPr>
        <p:blipFill>
          <a:blip r:embed="rId2">
            <a:alphaModFix amt="35013"/>
          </a:blip>
          <a:srcRect t="8079" b="7786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Nível um…"/>
          <p:cNvSpPr txBox="1">
            <a:spLocks noGrp="1"/>
          </p:cNvSpPr>
          <p:nvPr>
            <p:ph type="body" sz="half" idx="1"/>
          </p:nvPr>
        </p:nvSpPr>
        <p:spPr>
          <a:xfrm>
            <a:off x="2048608" y="1994116"/>
            <a:ext cx="8084737" cy="2869769"/>
          </a:xfrm>
          <a:prstGeom prst="rect">
            <a:avLst/>
          </a:prstGeom>
        </p:spPr>
        <p:txBody>
          <a:bodyPr/>
          <a:lstStyle>
            <a:lvl1pPr>
              <a:defRPr sz="7000">
                <a:solidFill>
                  <a:srgbClr val="FFFFFF"/>
                </a:solidFill>
              </a:defRPr>
            </a:lvl1pPr>
            <a:lvl2pPr marL="1123950" indent="-666750">
              <a:defRPr sz="7000">
                <a:solidFill>
                  <a:srgbClr val="FFFFFF"/>
                </a:solidFill>
              </a:defRPr>
            </a:lvl2pPr>
            <a:lvl3pPr marL="1714500" indent="-800100">
              <a:defRPr sz="7000">
                <a:solidFill>
                  <a:srgbClr val="FFFFFF"/>
                </a:solidFill>
              </a:defRPr>
            </a:lvl3pPr>
            <a:lvl4pPr marL="2260600" indent="-889000">
              <a:defRPr sz="7000">
                <a:solidFill>
                  <a:srgbClr val="FFFFFF"/>
                </a:solidFill>
              </a:defRPr>
            </a:lvl4pPr>
            <a:lvl5pPr marL="2717800" indent="-889000">
              <a:defRPr sz="7000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54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5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2048608" y="4886369"/>
            <a:ext cx="8084737" cy="387795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347071" y="3740008"/>
            <a:ext cx="1053769" cy="1305938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200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54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994839" y="1155910"/>
            <a:ext cx="1053769" cy="1305937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20000">
                <a:solidFill>
                  <a:schemeClr val="accent5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5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3" cy="3052803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5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54922" y="4382758"/>
            <a:ext cx="8882158" cy="430405"/>
          </a:xfrm>
          <a:prstGeom prst="rect">
            <a:avLst/>
          </a:prstGeom>
        </p:spPr>
        <p:txBody>
          <a:bodyPr/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icture 10" descr="Picture 10"/>
          <p:cNvPicPr>
            <a:picLocks noChangeAspect="1"/>
          </p:cNvPicPr>
          <p:nvPr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3" y="0"/>
            <a:ext cx="1219200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6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68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56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2039028"/>
            <a:ext cx="367159" cy="705465"/>
          </a:xfrm>
          <a:prstGeom prst="rect">
            <a:avLst/>
          </a:prstGeom>
        </p:spPr>
        <p:txBody>
          <a:bodyPr/>
          <a:lstStyle/>
          <a:p>
            <a:pPr algn="ctr">
              <a:defRPr sz="66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38200" y="3649948"/>
            <a:ext cx="367159" cy="705465"/>
          </a:xfrm>
          <a:prstGeom prst="rect">
            <a:avLst/>
          </a:prstGeom>
        </p:spPr>
        <p:txBody>
          <a:bodyPr/>
          <a:lstStyle/>
          <a:p>
            <a:pPr algn="ctr">
              <a:defRPr sz="66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38200" y="5260869"/>
            <a:ext cx="367159" cy="705465"/>
          </a:xfrm>
          <a:prstGeom prst="rect">
            <a:avLst/>
          </a:prstGeom>
        </p:spPr>
        <p:txBody>
          <a:bodyPr/>
          <a:lstStyle/>
          <a:p>
            <a:pPr algn="ctr">
              <a:defRPr sz="66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2" name="Text Placeholder 12"/>
          <p:cNvSpPr>
            <a:spLocks noGrp="1"/>
          </p:cNvSpPr>
          <p:nvPr>
            <p:ph type="body" sz="quarter" idx="16"/>
          </p:nvPr>
        </p:nvSpPr>
        <p:spPr>
          <a:xfrm rot="5400000">
            <a:off x="898734" y="2334309"/>
            <a:ext cx="1122198" cy="89514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3" name="Text Placeholder 12"/>
          <p:cNvSpPr>
            <a:spLocks noGrp="1"/>
          </p:cNvSpPr>
          <p:nvPr>
            <p:ph type="body" sz="quarter" idx="17"/>
          </p:nvPr>
        </p:nvSpPr>
        <p:spPr>
          <a:xfrm rot="5400000">
            <a:off x="898502" y="3943908"/>
            <a:ext cx="1122664" cy="89514"/>
          </a:xfrm>
          <a:prstGeom prst="rect">
            <a:avLst/>
          </a:prstGeom>
          <a:solidFill>
            <a:srgbClr val="003C8C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4" name="Text Placeholder 12"/>
          <p:cNvSpPr>
            <a:spLocks noGrp="1"/>
          </p:cNvSpPr>
          <p:nvPr>
            <p:ph type="body" sz="quarter" idx="18"/>
          </p:nvPr>
        </p:nvSpPr>
        <p:spPr>
          <a:xfrm rot="5400000">
            <a:off x="896812" y="5558073"/>
            <a:ext cx="1126041" cy="89515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5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1742640" y="1817967"/>
            <a:ext cx="9611161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1742638" y="2139232"/>
            <a:ext cx="9611161" cy="80140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110000"/>
              </a:lnSpc>
              <a:spcBef>
                <a:spcPts val="600"/>
              </a:spcBef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1742640" y="3427333"/>
            <a:ext cx="9611161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1742638" y="3748597"/>
            <a:ext cx="9611161" cy="80139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110000"/>
              </a:lnSpc>
              <a:spcBef>
                <a:spcPts val="600"/>
              </a:spcBef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9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1742638" y="5039809"/>
            <a:ext cx="9611161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1742636" y="5361073"/>
            <a:ext cx="9611161" cy="80139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110000"/>
              </a:lnSpc>
              <a:spcBef>
                <a:spcPts val="600"/>
              </a:spcBef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1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2" name="Straight Connector 20"/>
          <p:cNvSpPr/>
          <p:nvPr/>
        </p:nvSpPr>
        <p:spPr>
          <a:xfrm flipH="1">
            <a:off x="687070" y="-168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90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91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59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2190542" y="1817967"/>
            <a:ext cx="9163260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2190540" y="2139232"/>
            <a:ext cx="9163260" cy="80140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110000"/>
              </a:lnSpc>
              <a:spcBef>
                <a:spcPts val="600"/>
              </a:spcBef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5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2190542" y="3427333"/>
            <a:ext cx="9163260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6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2190540" y="3748597"/>
            <a:ext cx="9163260" cy="80139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110000"/>
              </a:lnSpc>
              <a:spcBef>
                <a:spcPts val="600"/>
              </a:spcBef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7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2190540" y="5039809"/>
            <a:ext cx="9163260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8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2190538" y="5361073"/>
            <a:ext cx="9163260" cy="80139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110000"/>
              </a:lnSpc>
              <a:spcBef>
                <a:spcPts val="600"/>
              </a:spcBef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9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057399" y="1957234"/>
            <a:ext cx="672443" cy="672443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0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1057399" y="3566600"/>
            <a:ext cx="672443" cy="672442"/>
          </a:xfrm>
          <a:prstGeom prst="rect">
            <a:avLst/>
          </a:prstGeom>
          <a:solidFill>
            <a:srgbClr val="003C8C"/>
          </a:solidFill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1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1057399" y="5175965"/>
            <a:ext cx="672443" cy="67244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44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9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38200" y="3713589"/>
            <a:ext cx="3341918" cy="309349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800" b="1">
                <a:solidFill>
                  <a:schemeClr val="accent4"/>
                </a:solidFill>
              </a:defRPr>
            </a:lvl1pPr>
            <a:lvl2pPr marL="628650" indent="-171450">
              <a:defRPr sz="1800" b="1">
                <a:solidFill>
                  <a:schemeClr val="accent4"/>
                </a:solidFill>
              </a:defRPr>
            </a:lvl2pPr>
            <a:lvl3pPr marL="1120139" indent="-205739">
              <a:defRPr sz="1800" b="1">
                <a:solidFill>
                  <a:schemeClr val="accent4"/>
                </a:solidFill>
              </a:defRPr>
            </a:lvl3pPr>
            <a:lvl4pPr marL="1600200" indent="-228600">
              <a:defRPr sz="1800" b="1">
                <a:solidFill>
                  <a:schemeClr val="accent4"/>
                </a:solidFill>
              </a:defRPr>
            </a:lvl4pPr>
            <a:lvl5pPr marL="2057400" indent="-228600">
              <a:defRPr sz="1800" b="1">
                <a:solidFill>
                  <a:schemeClr val="accent4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610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838198" y="4115242"/>
            <a:ext cx="3341918" cy="2044391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300"/>
            </a:pPr>
            <a:endParaRPr/>
          </a:p>
        </p:txBody>
      </p:sp>
      <p:sp>
        <p:nvSpPr>
          <p:cNvPr id="611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4435090" y="3713589"/>
            <a:ext cx="3341918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rgbClr val="003C8C"/>
                </a:solidFill>
              </a:defRPr>
            </a:pPr>
            <a:endParaRPr/>
          </a:p>
        </p:txBody>
      </p:sp>
      <p:sp>
        <p:nvSpPr>
          <p:cNvPr id="612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4435090" y="4115242"/>
            <a:ext cx="3341918" cy="2044391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300"/>
            </a:pPr>
            <a:endParaRPr/>
          </a:p>
        </p:txBody>
      </p:sp>
      <p:sp>
        <p:nvSpPr>
          <p:cNvPr id="613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8031981" y="3713589"/>
            <a:ext cx="3341917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614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8031981" y="4115242"/>
            <a:ext cx="3341917" cy="2044391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300"/>
            </a:pPr>
            <a:endParaRPr/>
          </a:p>
        </p:txBody>
      </p:sp>
      <p:sp>
        <p:nvSpPr>
          <p:cNvPr id="615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38199" y="3554033"/>
            <a:ext cx="3341918" cy="6725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4435090" y="3554033"/>
            <a:ext cx="3341918" cy="67253"/>
          </a:xfrm>
          <a:prstGeom prst="rect">
            <a:avLst/>
          </a:prstGeom>
          <a:solidFill>
            <a:srgbClr val="003C8C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031981" y="3555619"/>
            <a:ext cx="3341917" cy="67253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1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0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839787" y="1597025"/>
            <a:ext cx="3340101" cy="18319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2" name="Picture Placeholder 16"/>
          <p:cNvSpPr>
            <a:spLocks noGrp="1"/>
          </p:cNvSpPr>
          <p:nvPr>
            <p:ph type="pic" sz="quarter" idx="24"/>
          </p:nvPr>
        </p:nvSpPr>
        <p:spPr>
          <a:xfrm>
            <a:off x="4436907" y="1597024"/>
            <a:ext cx="3340101" cy="18319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3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8033797" y="1597978"/>
            <a:ext cx="3340101" cy="18319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31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38200" y="2580114"/>
            <a:ext cx="3341918" cy="309349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800" b="1">
                <a:solidFill>
                  <a:schemeClr val="accent4"/>
                </a:solidFill>
              </a:defRPr>
            </a:lvl1pPr>
            <a:lvl2pPr marL="628650" indent="-171450">
              <a:defRPr sz="1800" b="1">
                <a:solidFill>
                  <a:schemeClr val="accent4"/>
                </a:solidFill>
              </a:defRPr>
            </a:lvl2pPr>
            <a:lvl3pPr marL="1120139" indent="-205739">
              <a:defRPr sz="1800" b="1">
                <a:solidFill>
                  <a:schemeClr val="accent4"/>
                </a:solidFill>
              </a:defRPr>
            </a:lvl3pPr>
            <a:lvl4pPr marL="1600200" indent="-228600">
              <a:defRPr sz="1800" b="1">
                <a:solidFill>
                  <a:schemeClr val="accent4"/>
                </a:solidFill>
              </a:defRPr>
            </a:lvl4pPr>
            <a:lvl5pPr marL="2057400" indent="-228600">
              <a:defRPr sz="1800" b="1">
                <a:solidFill>
                  <a:schemeClr val="accent4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632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838198" y="2981767"/>
            <a:ext cx="3341918" cy="2044391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300"/>
            </a:pPr>
            <a:endParaRPr/>
          </a:p>
        </p:txBody>
      </p:sp>
      <p:sp>
        <p:nvSpPr>
          <p:cNvPr id="633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4435090" y="2580114"/>
            <a:ext cx="3341918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rgbClr val="003C8C"/>
                </a:solidFill>
              </a:defRPr>
            </a:pPr>
            <a:endParaRPr/>
          </a:p>
        </p:txBody>
      </p:sp>
      <p:sp>
        <p:nvSpPr>
          <p:cNvPr id="634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4435090" y="2981767"/>
            <a:ext cx="3341918" cy="2044391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300"/>
            </a:pPr>
            <a:endParaRPr/>
          </a:p>
        </p:txBody>
      </p:sp>
      <p:sp>
        <p:nvSpPr>
          <p:cNvPr id="635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8031981" y="2580114"/>
            <a:ext cx="3341917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636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8031981" y="2981767"/>
            <a:ext cx="3341917" cy="2044391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300"/>
            </a:pPr>
            <a:endParaRPr/>
          </a:p>
        </p:txBody>
      </p:sp>
      <p:sp>
        <p:nvSpPr>
          <p:cNvPr id="63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38199" y="2420558"/>
            <a:ext cx="3341918" cy="6725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8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4435090" y="2420558"/>
            <a:ext cx="3341918" cy="67253"/>
          </a:xfrm>
          <a:prstGeom prst="rect">
            <a:avLst/>
          </a:prstGeom>
          <a:solidFill>
            <a:srgbClr val="003C8C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031981" y="2422144"/>
            <a:ext cx="3341917" cy="67253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0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4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5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Straight Connector 7"/>
          <p:cNvSpPr/>
          <p:nvPr/>
        </p:nvSpPr>
        <p:spPr>
          <a:xfrm flipH="1">
            <a:off x="687070" y="-168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50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1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652" name="Straight Connector 3"/>
          <p:cNvSpPr/>
          <p:nvPr/>
        </p:nvSpPr>
        <p:spPr>
          <a:xfrm>
            <a:off x="586870" y="3429000"/>
            <a:ext cx="11018260" cy="0"/>
          </a:xfrm>
          <a:prstGeom prst="line">
            <a:avLst/>
          </a:prstGeom>
          <a:ln w="19050">
            <a:solidFill>
              <a:schemeClr val="accent5"/>
            </a:solidFill>
            <a:prstDash val="sysDot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3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838200" y="3661798"/>
            <a:ext cx="1893599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5149994" y="4115241"/>
            <a:ext cx="1893600" cy="204439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2994891" y="4115241"/>
            <a:ext cx="1893599" cy="204439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7305096" y="4115241"/>
            <a:ext cx="1893600" cy="204439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839787" y="4115241"/>
            <a:ext cx="1893600" cy="204439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9460200" y="4115241"/>
            <a:ext cx="1893600" cy="204439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7304700" y="3661798"/>
            <a:ext cx="1893599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993700" y="3661798"/>
            <a:ext cx="1893599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1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5149200" y="3661798"/>
            <a:ext cx="1893599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2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9460200" y="3661798"/>
            <a:ext cx="1893599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480064" y="2460021"/>
            <a:ext cx="609872" cy="60987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665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3635564" y="2460021"/>
            <a:ext cx="609872" cy="60987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666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791064" y="2460021"/>
            <a:ext cx="609872" cy="60987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66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0102062" y="2460021"/>
            <a:ext cx="609872" cy="60987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66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7946563" y="2460021"/>
            <a:ext cx="609872" cy="60987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669" name="Straight Connector 24"/>
          <p:cNvSpPr/>
          <p:nvPr/>
        </p:nvSpPr>
        <p:spPr>
          <a:xfrm flipH="1">
            <a:off x="687070" y="-168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Texto do título"/>
          <p:cNvSpPr txBox="1">
            <a:spLocks noGrp="1"/>
          </p:cNvSpPr>
          <p:nvPr>
            <p:ph type="title"/>
          </p:nvPr>
        </p:nvSpPr>
        <p:spPr>
          <a:xfrm>
            <a:off x="838200" y="687704"/>
            <a:ext cx="4958825" cy="3564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677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78" name="Círculo"/>
          <p:cNvSpPr/>
          <p:nvPr/>
        </p:nvSpPr>
        <p:spPr>
          <a:xfrm>
            <a:off x="8276931" y="4420630"/>
            <a:ext cx="1695815" cy="1695821"/>
          </a:xfrm>
          <a:prstGeom prst="ellipse">
            <a:avLst/>
          </a:prstGeom>
          <a:solidFill>
            <a:srgbClr val="3C4E93"/>
          </a:solidFill>
          <a:ln w="6350">
            <a:solidFill>
              <a:srgbClr val="FFFFFF">
                <a:alpha val="39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686" name="Grupo"/>
          <p:cNvGrpSpPr/>
          <p:nvPr/>
        </p:nvGrpSpPr>
        <p:grpSpPr>
          <a:xfrm>
            <a:off x="4736681" y="126344"/>
            <a:ext cx="6898230" cy="6605379"/>
            <a:chOff x="4" y="-7"/>
            <a:chExt cx="6898228" cy="6605378"/>
          </a:xfrm>
        </p:grpSpPr>
        <p:sp>
          <p:nvSpPr>
            <p:cNvPr id="679" name="Arc 32"/>
            <p:cNvSpPr/>
            <p:nvPr/>
          </p:nvSpPr>
          <p:spPr>
            <a:xfrm rot="16829398" flipH="1">
              <a:off x="598082" y="1251634"/>
              <a:ext cx="1919423" cy="1368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680" name="Arc 33"/>
            <p:cNvSpPr/>
            <p:nvPr/>
          </p:nvSpPr>
          <p:spPr>
            <a:xfrm rot="1206224" flipH="1">
              <a:off x="4410967" y="1103018"/>
              <a:ext cx="1907070" cy="1368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681" name="Arc 34"/>
            <p:cNvSpPr/>
            <p:nvPr/>
          </p:nvSpPr>
          <p:spPr>
            <a:xfrm rot="19800000" flipH="1">
              <a:off x="2512477" y="374793"/>
              <a:ext cx="1833507" cy="124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682" name="Arc 35"/>
            <p:cNvSpPr/>
            <p:nvPr/>
          </p:nvSpPr>
          <p:spPr>
            <a:xfrm rot="13683772" flipH="1">
              <a:off x="166218" y="3356588"/>
              <a:ext cx="1933678" cy="1309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683" name="Arc 36"/>
            <p:cNvSpPr/>
            <p:nvPr/>
          </p:nvSpPr>
          <p:spPr>
            <a:xfrm rot="4307260" flipH="1">
              <a:off x="4974151" y="3093344"/>
              <a:ext cx="1884225" cy="1447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684" name="Arc 37"/>
            <p:cNvSpPr/>
            <p:nvPr/>
          </p:nvSpPr>
          <p:spPr>
            <a:xfrm rot="7465034" flipH="1">
              <a:off x="3704713" y="4763583"/>
              <a:ext cx="1868658" cy="1368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685" name="Arc 38"/>
            <p:cNvSpPr/>
            <p:nvPr/>
          </p:nvSpPr>
          <p:spPr>
            <a:xfrm rot="10521581" flipH="1">
              <a:off x="1615400" y="4900769"/>
              <a:ext cx="1888456" cy="1298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687" name="Círculo"/>
          <p:cNvSpPr/>
          <p:nvPr/>
        </p:nvSpPr>
        <p:spPr>
          <a:xfrm>
            <a:off x="9478522" y="3111713"/>
            <a:ext cx="1695818" cy="1695821"/>
          </a:xfrm>
          <a:prstGeom prst="ellipse">
            <a:avLst/>
          </a:prstGeom>
          <a:solidFill>
            <a:srgbClr val="3C4E93"/>
          </a:solidFill>
          <a:ln w="6350">
            <a:solidFill>
              <a:srgbClr val="FFFFFF">
                <a:alpha val="39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88" name="Círculo"/>
          <p:cNvSpPr/>
          <p:nvPr/>
        </p:nvSpPr>
        <p:spPr>
          <a:xfrm>
            <a:off x="9018962" y="1341686"/>
            <a:ext cx="1695817" cy="1695820"/>
          </a:xfrm>
          <a:prstGeom prst="ellipse">
            <a:avLst/>
          </a:prstGeom>
          <a:solidFill>
            <a:srgbClr val="3C4E93"/>
          </a:solidFill>
          <a:ln w="6350">
            <a:solidFill>
              <a:srgbClr val="FFFFFF">
                <a:alpha val="39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89" name="Círculo"/>
          <p:cNvSpPr/>
          <p:nvPr/>
        </p:nvSpPr>
        <p:spPr>
          <a:xfrm>
            <a:off x="7349277" y="699312"/>
            <a:ext cx="1695817" cy="1695821"/>
          </a:xfrm>
          <a:prstGeom prst="ellipse">
            <a:avLst/>
          </a:prstGeom>
          <a:solidFill>
            <a:srgbClr val="3C4E93"/>
          </a:solidFill>
          <a:ln w="6350">
            <a:solidFill>
              <a:srgbClr val="FFFFFF">
                <a:alpha val="39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90" name="Círculo"/>
          <p:cNvSpPr/>
          <p:nvPr/>
        </p:nvSpPr>
        <p:spPr>
          <a:xfrm>
            <a:off x="5725290" y="1341686"/>
            <a:ext cx="1695817" cy="1695820"/>
          </a:xfrm>
          <a:prstGeom prst="ellipse">
            <a:avLst/>
          </a:prstGeom>
          <a:solidFill>
            <a:srgbClr val="3C4E93"/>
          </a:solidFill>
          <a:ln w="6350">
            <a:solidFill>
              <a:srgbClr val="FFFFFF">
                <a:alpha val="39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91" name="Círculo"/>
          <p:cNvSpPr/>
          <p:nvPr/>
        </p:nvSpPr>
        <p:spPr>
          <a:xfrm>
            <a:off x="5357764" y="3111713"/>
            <a:ext cx="1695817" cy="1695821"/>
          </a:xfrm>
          <a:prstGeom prst="ellipse">
            <a:avLst/>
          </a:prstGeom>
          <a:solidFill>
            <a:srgbClr val="3C4E93"/>
          </a:solidFill>
          <a:ln w="6350">
            <a:solidFill>
              <a:srgbClr val="FFFFFF">
                <a:alpha val="39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92" name="Círculo"/>
          <p:cNvSpPr/>
          <p:nvPr/>
        </p:nvSpPr>
        <p:spPr>
          <a:xfrm>
            <a:off x="6520767" y="4420630"/>
            <a:ext cx="1695817" cy="1695821"/>
          </a:xfrm>
          <a:prstGeom prst="ellipse">
            <a:avLst/>
          </a:prstGeom>
          <a:solidFill>
            <a:srgbClr val="3C4E93"/>
          </a:solidFill>
          <a:ln w="6350">
            <a:solidFill>
              <a:srgbClr val="FFFFFF">
                <a:alpha val="39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93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80"/>
            <a:ext cx="4958078" cy="258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694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850447" y="1944688"/>
            <a:ext cx="3928483" cy="1477251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5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5549986" y="3517598"/>
            <a:ext cx="1329750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ED00"/>
                </a:solidFill>
              </a:defRPr>
            </a:pPr>
            <a:endParaRPr/>
          </a:p>
        </p:txBody>
      </p:sp>
      <p:sp>
        <p:nvSpPr>
          <p:cNvPr id="696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5549986" y="3783022"/>
            <a:ext cx="1329750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7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6707191" y="4833989"/>
            <a:ext cx="1329750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ED00"/>
                </a:solidFill>
              </a:defRPr>
            </a:pPr>
            <a:endParaRPr/>
          </a:p>
        </p:txBody>
      </p:sp>
      <p:sp>
        <p:nvSpPr>
          <p:cNvPr id="698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6707191" y="5099413"/>
            <a:ext cx="1329750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9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8465831" y="4833989"/>
            <a:ext cx="1329750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ED00"/>
                </a:solidFill>
              </a:defRPr>
            </a:pPr>
            <a:endParaRPr/>
          </a:p>
        </p:txBody>
      </p:sp>
      <p:sp>
        <p:nvSpPr>
          <p:cNvPr id="700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8465831" y="5099413"/>
            <a:ext cx="1329750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1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9671605" y="3521364"/>
            <a:ext cx="1329750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ED00"/>
                </a:solidFill>
              </a:defRPr>
            </a:pPr>
            <a:endParaRPr/>
          </a:p>
        </p:txBody>
      </p:sp>
      <p:sp>
        <p:nvSpPr>
          <p:cNvPr id="702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9671605" y="3786787"/>
            <a:ext cx="1329750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3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7534706" y="1101945"/>
            <a:ext cx="1329750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ED00"/>
                </a:solidFill>
              </a:defRPr>
            </a:pPr>
            <a:endParaRPr/>
          </a:p>
        </p:txBody>
      </p:sp>
      <p:sp>
        <p:nvSpPr>
          <p:cNvPr id="704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7534706" y="1367367"/>
            <a:ext cx="1329750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5917881" y="1776783"/>
            <a:ext cx="1329750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ED00"/>
                </a:solidFill>
              </a:defRPr>
            </a:pPr>
            <a:endParaRPr/>
          </a:p>
        </p:txBody>
      </p:sp>
      <p:sp>
        <p:nvSpPr>
          <p:cNvPr id="706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5917881" y="2042205"/>
            <a:ext cx="1329750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7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9205013" y="1748379"/>
            <a:ext cx="1329750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ED00"/>
                </a:solidFill>
              </a:defRPr>
            </a:pPr>
            <a:endParaRPr/>
          </a:p>
        </p:txBody>
      </p:sp>
      <p:sp>
        <p:nvSpPr>
          <p:cNvPr id="708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9205013" y="2013803"/>
            <a:ext cx="1329750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9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Text Placeholder 25"/>
          <p:cNvSpPr>
            <a:spLocks noGrp="1"/>
          </p:cNvSpPr>
          <p:nvPr>
            <p:ph type="body" sz="quarter" idx="29"/>
          </p:nvPr>
        </p:nvSpPr>
        <p:spPr>
          <a:xfrm>
            <a:off x="7178168" y="2963416"/>
            <a:ext cx="2141576" cy="933866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3200" b="1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1" name="Straight Connector 52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719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0" name="Arc 12"/>
          <p:cNvSpPr/>
          <p:nvPr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9" rIns="45719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21" name="Oval 15"/>
          <p:cNvSpPr/>
          <p:nvPr/>
        </p:nvSpPr>
        <p:spPr>
          <a:xfrm>
            <a:off x="4807465" y="2478669"/>
            <a:ext cx="270539" cy="27053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5"/>
            </a:solidFill>
            <a:miter lim="400000"/>
          </a:ln>
        </p:spPr>
        <p:txBody>
          <a:bodyPr lIns="45719" rIns="45719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22" name="Oval 18"/>
          <p:cNvSpPr/>
          <p:nvPr/>
        </p:nvSpPr>
        <p:spPr>
          <a:xfrm>
            <a:off x="7118997" y="2478669"/>
            <a:ext cx="270539" cy="27053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5"/>
            </a:solidFill>
            <a:miter lim="400000"/>
          </a:ln>
        </p:spPr>
        <p:txBody>
          <a:bodyPr lIns="45719" rIns="45719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23" name="Oval 21"/>
          <p:cNvSpPr/>
          <p:nvPr/>
        </p:nvSpPr>
        <p:spPr>
          <a:xfrm>
            <a:off x="4807465" y="5334367"/>
            <a:ext cx="270539" cy="27053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5"/>
            </a:solidFill>
            <a:miter lim="400000"/>
          </a:ln>
        </p:spPr>
        <p:txBody>
          <a:bodyPr lIns="45719" rIns="45719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24" name="Oval 24"/>
          <p:cNvSpPr/>
          <p:nvPr/>
        </p:nvSpPr>
        <p:spPr>
          <a:xfrm>
            <a:off x="7118997" y="5334367"/>
            <a:ext cx="270539" cy="27053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5"/>
            </a:solidFill>
            <a:miter lim="400000"/>
          </a:ln>
        </p:spPr>
        <p:txBody>
          <a:bodyPr lIns="45719" rIns="45719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25" name="Oval 27"/>
          <p:cNvSpPr/>
          <p:nvPr/>
        </p:nvSpPr>
        <p:spPr>
          <a:xfrm>
            <a:off x="7797317" y="3935812"/>
            <a:ext cx="270539" cy="27053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5"/>
            </a:solidFill>
            <a:miter lim="400000"/>
          </a:ln>
        </p:spPr>
        <p:txBody>
          <a:bodyPr lIns="45719" rIns="45719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26" name="Oval 30"/>
          <p:cNvSpPr/>
          <p:nvPr/>
        </p:nvSpPr>
        <p:spPr>
          <a:xfrm>
            <a:off x="4124145" y="3935812"/>
            <a:ext cx="270539" cy="27053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5"/>
            </a:solidFill>
            <a:miter lim="400000"/>
          </a:ln>
        </p:spPr>
        <p:txBody>
          <a:bodyPr lIns="45719" rIns="45719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27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728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1115365" y="2209359"/>
            <a:ext cx="3176339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729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1115365" y="2474783"/>
            <a:ext cx="3176339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300"/>
            </a:pPr>
            <a:endParaRPr/>
          </a:p>
        </p:txBody>
      </p:sp>
      <p:sp>
        <p:nvSpPr>
          <p:cNvPr id="730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1115365" y="4989233"/>
            <a:ext cx="3176339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731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1115365" y="5254656"/>
            <a:ext cx="3176339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300"/>
            </a:pPr>
            <a:endParaRPr/>
          </a:p>
        </p:txBody>
      </p:sp>
      <p:sp>
        <p:nvSpPr>
          <p:cNvPr id="732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614623" y="3599295"/>
            <a:ext cx="3176339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733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614623" y="3864719"/>
            <a:ext cx="3176339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300"/>
            </a:pPr>
            <a:endParaRPr/>
          </a:p>
        </p:txBody>
      </p:sp>
      <p:sp>
        <p:nvSpPr>
          <p:cNvPr id="734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8400963" y="3599295"/>
            <a:ext cx="3176339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735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8400963" y="3864719"/>
            <a:ext cx="3176339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300"/>
            </a:pPr>
            <a:endParaRPr/>
          </a:p>
        </p:txBody>
      </p:sp>
      <p:sp>
        <p:nvSpPr>
          <p:cNvPr id="73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7842360" y="4989233"/>
            <a:ext cx="3176338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737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7842360" y="5254656"/>
            <a:ext cx="3176338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300"/>
            </a:pPr>
            <a:endParaRPr/>
          </a:p>
        </p:txBody>
      </p:sp>
      <p:sp>
        <p:nvSpPr>
          <p:cNvPr id="738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7842360" y="2209359"/>
            <a:ext cx="3176338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739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7842360" y="2474783"/>
            <a:ext cx="3176338" cy="700497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300"/>
            </a:pPr>
            <a:endParaRPr/>
          </a:p>
        </p:txBody>
      </p:sp>
      <p:sp>
        <p:nvSpPr>
          <p:cNvPr id="740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1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727026" y="3702106"/>
            <a:ext cx="737946" cy="737946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2" name="Straight Connector 26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750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753" name="Group 73"/>
          <p:cNvGrpSpPr/>
          <p:nvPr/>
        </p:nvGrpSpPr>
        <p:grpSpPr>
          <a:xfrm>
            <a:off x="4508054" y="2774543"/>
            <a:ext cx="465990" cy="218148"/>
            <a:chOff x="0" y="-1"/>
            <a:chExt cx="465989" cy="218147"/>
          </a:xfrm>
        </p:grpSpPr>
        <p:sp>
          <p:nvSpPr>
            <p:cNvPr id="751" name="Straight Connector 37"/>
            <p:cNvSpPr/>
            <p:nvPr/>
          </p:nvSpPr>
          <p:spPr>
            <a:xfrm flipH="1" flipV="1">
              <a:off x="226513" y="1159"/>
              <a:ext cx="239478" cy="21698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2" name="Straight Connector 38"/>
            <p:cNvSpPr/>
            <p:nvPr/>
          </p:nvSpPr>
          <p:spPr>
            <a:xfrm flipH="1" flipV="1">
              <a:off x="0" y="-2"/>
              <a:ext cx="226516" cy="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56" name="Group 74"/>
          <p:cNvGrpSpPr/>
          <p:nvPr/>
        </p:nvGrpSpPr>
        <p:grpSpPr>
          <a:xfrm>
            <a:off x="7130012" y="2772738"/>
            <a:ext cx="514110" cy="221759"/>
            <a:chOff x="0" y="-1"/>
            <a:chExt cx="514108" cy="221758"/>
          </a:xfrm>
        </p:grpSpPr>
        <p:sp>
          <p:nvSpPr>
            <p:cNvPr id="754" name="Straight Connector 40"/>
            <p:cNvSpPr/>
            <p:nvPr/>
          </p:nvSpPr>
          <p:spPr>
            <a:xfrm flipV="1">
              <a:off x="-2" y="1096"/>
              <a:ext cx="239479" cy="22066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5" name="Straight Connector 41"/>
            <p:cNvSpPr/>
            <p:nvPr/>
          </p:nvSpPr>
          <p:spPr>
            <a:xfrm>
              <a:off x="239475" y="-2"/>
              <a:ext cx="274633" cy="4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59" name="Group 81"/>
          <p:cNvGrpSpPr/>
          <p:nvPr/>
        </p:nvGrpSpPr>
        <p:grpSpPr>
          <a:xfrm>
            <a:off x="4508052" y="5198098"/>
            <a:ext cx="456056" cy="218149"/>
            <a:chOff x="0" y="-2"/>
            <a:chExt cx="456055" cy="218148"/>
          </a:xfrm>
        </p:grpSpPr>
        <p:sp>
          <p:nvSpPr>
            <p:cNvPr id="757" name="Straight Connector 43"/>
            <p:cNvSpPr/>
            <p:nvPr/>
          </p:nvSpPr>
          <p:spPr>
            <a:xfrm flipH="1">
              <a:off x="216580" y="-3"/>
              <a:ext cx="239477" cy="216990"/>
            </a:xfrm>
            <a:prstGeom prst="line">
              <a:avLst/>
            </a:prstGeom>
            <a:noFill/>
            <a:ln w="19050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8" name="Straight Connector 44"/>
            <p:cNvSpPr/>
            <p:nvPr/>
          </p:nvSpPr>
          <p:spPr>
            <a:xfrm flipH="1" flipV="1">
              <a:off x="0" y="218143"/>
              <a:ext cx="216583" cy="4"/>
            </a:xfrm>
            <a:prstGeom prst="line">
              <a:avLst/>
            </a:prstGeom>
            <a:noFill/>
            <a:ln w="19050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62" name="Group 84"/>
          <p:cNvGrpSpPr/>
          <p:nvPr/>
        </p:nvGrpSpPr>
        <p:grpSpPr>
          <a:xfrm>
            <a:off x="7150904" y="5196293"/>
            <a:ext cx="493217" cy="221760"/>
            <a:chOff x="-1" y="0"/>
            <a:chExt cx="493216" cy="221758"/>
          </a:xfrm>
        </p:grpSpPr>
        <p:sp>
          <p:nvSpPr>
            <p:cNvPr id="760" name="Straight Connector 46"/>
            <p:cNvSpPr/>
            <p:nvPr/>
          </p:nvSpPr>
          <p:spPr>
            <a:xfrm>
              <a:off x="-2" y="-1"/>
              <a:ext cx="239480" cy="220661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1" name="Straight Connector 47"/>
            <p:cNvSpPr/>
            <p:nvPr/>
          </p:nvSpPr>
          <p:spPr>
            <a:xfrm>
              <a:off x="239474" y="221755"/>
              <a:ext cx="253742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67" name="Group 1"/>
          <p:cNvGrpSpPr/>
          <p:nvPr/>
        </p:nvGrpSpPr>
        <p:grpSpPr>
          <a:xfrm>
            <a:off x="4215826" y="2249572"/>
            <a:ext cx="3743534" cy="3741992"/>
            <a:chOff x="0" y="0"/>
            <a:chExt cx="3743533" cy="3741990"/>
          </a:xfrm>
        </p:grpSpPr>
        <p:sp>
          <p:nvSpPr>
            <p:cNvPr id="763" name="Freeform 5"/>
            <p:cNvSpPr/>
            <p:nvPr/>
          </p:nvSpPr>
          <p:spPr>
            <a:xfrm>
              <a:off x="-1" y="1273833"/>
              <a:ext cx="1868587" cy="2242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764" name="Freeform 6"/>
            <p:cNvSpPr/>
            <p:nvPr/>
          </p:nvSpPr>
          <p:spPr>
            <a:xfrm>
              <a:off x="1265865" y="1868608"/>
              <a:ext cx="2248665" cy="1873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765" name="Freeform 7"/>
            <p:cNvSpPr/>
            <p:nvPr/>
          </p:nvSpPr>
          <p:spPr>
            <a:xfrm>
              <a:off x="1868583" y="229003"/>
              <a:ext cx="1874950" cy="2250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766" name="Freeform 8"/>
            <p:cNvSpPr/>
            <p:nvPr/>
          </p:nvSpPr>
          <p:spPr>
            <a:xfrm>
              <a:off x="229001" y="-1"/>
              <a:ext cx="2242304" cy="1868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768" name="Text Placeholder 3"/>
          <p:cNvSpPr txBox="1"/>
          <p:nvPr/>
        </p:nvSpPr>
        <p:spPr>
          <a:xfrm>
            <a:off x="5959197" y="2541422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769" name="Text Placeholder 3"/>
          <p:cNvSpPr txBox="1"/>
          <p:nvPr/>
        </p:nvSpPr>
        <p:spPr>
          <a:xfrm>
            <a:off x="7219508" y="3815886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770" name="Text Placeholder 3"/>
          <p:cNvSpPr txBox="1"/>
          <p:nvPr/>
        </p:nvSpPr>
        <p:spPr>
          <a:xfrm>
            <a:off x="5897445" y="5113408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771" name="TextBox 52"/>
          <p:cNvSpPr txBox="1"/>
          <p:nvPr/>
        </p:nvSpPr>
        <p:spPr>
          <a:xfrm>
            <a:off x="7769955" y="2664285"/>
            <a:ext cx="228019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772" name="Freeform 9"/>
          <p:cNvSpPr/>
          <p:nvPr/>
        </p:nvSpPr>
        <p:spPr>
          <a:xfrm>
            <a:off x="4215827" y="3523415"/>
            <a:ext cx="1178405" cy="721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73" name="Text Placeholder 3"/>
          <p:cNvSpPr txBox="1"/>
          <p:nvPr/>
        </p:nvSpPr>
        <p:spPr>
          <a:xfrm>
            <a:off x="4674401" y="3815886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774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775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6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1607735" y="2350036"/>
            <a:ext cx="2683968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8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777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1607735" y="2615457"/>
            <a:ext cx="2683968" cy="81083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300"/>
            </a:pPr>
            <a:endParaRPr/>
          </a:p>
        </p:txBody>
      </p:sp>
      <p:sp>
        <p:nvSpPr>
          <p:cNvPr id="778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1607735" y="5025644"/>
            <a:ext cx="2683968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779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1607735" y="5299616"/>
            <a:ext cx="2683968" cy="81083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300"/>
            </a:pPr>
            <a:endParaRPr/>
          </a:p>
        </p:txBody>
      </p:sp>
      <p:sp>
        <p:nvSpPr>
          <p:cNvPr id="780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7877120" y="2350036"/>
            <a:ext cx="2683968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781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7877120" y="2615457"/>
            <a:ext cx="2683968" cy="81083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300"/>
            </a:pPr>
            <a:endParaRPr/>
          </a:p>
        </p:txBody>
      </p:sp>
      <p:sp>
        <p:nvSpPr>
          <p:cNvPr id="782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7877120" y="5025644"/>
            <a:ext cx="2683968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rgbClr val="364F98"/>
                </a:solidFill>
              </a:defRPr>
            </a:pPr>
            <a:endParaRPr/>
          </a:p>
        </p:txBody>
      </p:sp>
      <p:sp>
        <p:nvSpPr>
          <p:cNvPr id="783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7877120" y="5299616"/>
            <a:ext cx="2683968" cy="81083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300"/>
            </a:pPr>
            <a:endParaRPr/>
          </a:p>
        </p:txBody>
      </p:sp>
      <p:sp>
        <p:nvSpPr>
          <p:cNvPr id="784" name="Straight Connector 38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792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3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79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5" name="Straight Connector 38"/>
          <p:cNvSpPr/>
          <p:nvPr/>
        </p:nvSpPr>
        <p:spPr>
          <a:xfrm flipH="1">
            <a:off x="6085299" y="2829842"/>
            <a:ext cx="15416" cy="3321567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6" name="Oval 24"/>
          <p:cNvSpPr/>
          <p:nvPr/>
        </p:nvSpPr>
        <p:spPr>
          <a:xfrm>
            <a:off x="6006000" y="3318436"/>
            <a:ext cx="180001" cy="180001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97" name="Oval 40"/>
          <p:cNvSpPr/>
          <p:nvPr/>
        </p:nvSpPr>
        <p:spPr>
          <a:xfrm>
            <a:off x="6014125" y="4396311"/>
            <a:ext cx="180001" cy="180001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98" name="Oval 41"/>
          <p:cNvSpPr/>
          <p:nvPr/>
        </p:nvSpPr>
        <p:spPr>
          <a:xfrm>
            <a:off x="6006000" y="5474187"/>
            <a:ext cx="180001" cy="180001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99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296236" y="3125141"/>
            <a:ext cx="4241174" cy="56194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171450" indent="-171450">
              <a:buSzPct val="100000"/>
              <a:buFont typeface="Arial"/>
              <a:buChar char="•"/>
              <a:defRPr sz="12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800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1301185" y="4205342"/>
            <a:ext cx="4241174" cy="56194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171450" indent="-171450">
              <a:buSzPct val="100000"/>
              <a:buFont typeface="Arial"/>
              <a:buChar char="•"/>
              <a:defRPr sz="12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801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1296236" y="5283217"/>
            <a:ext cx="4241174" cy="56194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171450" indent="-171450">
              <a:buSzPct val="100000"/>
              <a:buFont typeface="Arial"/>
              <a:buChar char="•"/>
              <a:defRPr sz="12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802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6649642" y="3125141"/>
            <a:ext cx="4241174" cy="56194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171450" indent="-171450">
              <a:buSzPct val="100000"/>
              <a:buFont typeface="Arial"/>
              <a:buChar char="•"/>
              <a:defRPr sz="12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803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649640" y="4205342"/>
            <a:ext cx="4241174" cy="56194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171450" indent="-171450">
              <a:buSzPct val="100000"/>
              <a:buFont typeface="Arial"/>
              <a:buChar char="•"/>
              <a:defRPr sz="12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804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6648604" y="5283217"/>
            <a:ext cx="4241174" cy="56194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171450" indent="-171450">
              <a:buSzPct val="100000"/>
              <a:buFont typeface="Arial"/>
              <a:buChar char="•"/>
              <a:defRPr sz="12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805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1489016" y="2068508"/>
            <a:ext cx="3855613" cy="32616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24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806" name="Text Placeholder 29"/>
          <p:cNvSpPr>
            <a:spLocks noGrp="1"/>
          </p:cNvSpPr>
          <p:nvPr>
            <p:ph type="body" sz="quarter" idx="21"/>
          </p:nvPr>
        </p:nvSpPr>
        <p:spPr>
          <a:xfrm>
            <a:off x="6841383" y="2068507"/>
            <a:ext cx="3855613" cy="32616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24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807" name="Straight Connector 19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81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16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817" name="Rectangle 7"/>
          <p:cNvSpPr/>
          <p:nvPr/>
        </p:nvSpPr>
        <p:spPr>
          <a:xfrm>
            <a:off x="918141" y="1863315"/>
            <a:ext cx="2316619" cy="2169343"/>
          </a:xfrm>
          <a:prstGeom prst="rect">
            <a:avLst/>
          </a:prstGeom>
          <a:ln w="130175">
            <a:solidFill>
              <a:srgbClr val="FBECA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18" name="Rectangle 8"/>
          <p:cNvSpPr/>
          <p:nvPr/>
        </p:nvSpPr>
        <p:spPr>
          <a:xfrm>
            <a:off x="3595082" y="1863315"/>
            <a:ext cx="2316618" cy="2169343"/>
          </a:xfrm>
          <a:prstGeom prst="rect">
            <a:avLst/>
          </a:prstGeom>
          <a:ln w="130175">
            <a:solidFill>
              <a:srgbClr val="FBECA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19" name="Rectangle 9"/>
          <p:cNvSpPr/>
          <p:nvPr/>
        </p:nvSpPr>
        <p:spPr>
          <a:xfrm>
            <a:off x="6272021" y="1863315"/>
            <a:ext cx="2316618" cy="2169343"/>
          </a:xfrm>
          <a:prstGeom prst="rect">
            <a:avLst/>
          </a:prstGeom>
          <a:ln w="130175">
            <a:solidFill>
              <a:srgbClr val="FBECA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20" name="Rectangle 10"/>
          <p:cNvSpPr/>
          <p:nvPr/>
        </p:nvSpPr>
        <p:spPr>
          <a:xfrm>
            <a:off x="8948963" y="1863315"/>
            <a:ext cx="2316618" cy="2169343"/>
          </a:xfrm>
          <a:prstGeom prst="rect">
            <a:avLst/>
          </a:prstGeom>
          <a:ln w="130175">
            <a:solidFill>
              <a:srgbClr val="FBECA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21" name="Rectangle 15"/>
          <p:cNvSpPr/>
          <p:nvPr/>
        </p:nvSpPr>
        <p:spPr>
          <a:xfrm>
            <a:off x="899090" y="4337222"/>
            <a:ext cx="10366490" cy="1359243"/>
          </a:xfrm>
          <a:prstGeom prst="rect">
            <a:avLst/>
          </a:prstGeom>
          <a:ln w="130175">
            <a:solidFill>
              <a:srgbClr val="FBECA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22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99090" y="1562583"/>
            <a:ext cx="2316618" cy="234951"/>
          </a:xfrm>
          <a:prstGeom prst="rect">
            <a:avLst/>
          </a:prstGeom>
        </p:spPr>
        <p:txBody>
          <a:bodyPr anchor="ctr"/>
          <a:lstStyle/>
          <a:p>
            <a:pPr>
              <a:defRPr sz="1200"/>
            </a:pPr>
            <a:endParaRPr/>
          </a:p>
        </p:txBody>
      </p:sp>
      <p:sp>
        <p:nvSpPr>
          <p:cNvPr id="823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595082" y="1562583"/>
            <a:ext cx="2316618" cy="234951"/>
          </a:xfrm>
          <a:prstGeom prst="rect">
            <a:avLst/>
          </a:prstGeom>
        </p:spPr>
        <p:txBody>
          <a:bodyPr anchor="ctr"/>
          <a:lstStyle/>
          <a:p>
            <a:pPr>
              <a:defRPr sz="1200"/>
            </a:pPr>
            <a:endParaRPr/>
          </a:p>
        </p:txBody>
      </p:sp>
      <p:sp>
        <p:nvSpPr>
          <p:cNvPr id="824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6272021" y="1562583"/>
            <a:ext cx="2316618" cy="234951"/>
          </a:xfrm>
          <a:prstGeom prst="rect">
            <a:avLst/>
          </a:prstGeom>
        </p:spPr>
        <p:txBody>
          <a:bodyPr anchor="ctr"/>
          <a:lstStyle/>
          <a:p>
            <a:pPr>
              <a:defRPr sz="1200"/>
            </a:pPr>
            <a:endParaRPr/>
          </a:p>
        </p:txBody>
      </p:sp>
      <p:sp>
        <p:nvSpPr>
          <p:cNvPr id="825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8948963" y="1562583"/>
            <a:ext cx="2316618" cy="234951"/>
          </a:xfrm>
          <a:prstGeom prst="rect">
            <a:avLst/>
          </a:prstGeom>
        </p:spPr>
        <p:txBody>
          <a:bodyPr anchor="ctr"/>
          <a:lstStyle/>
          <a:p>
            <a:pPr>
              <a:defRPr sz="1200"/>
            </a:pPr>
            <a:endParaRPr/>
          </a:p>
        </p:txBody>
      </p:sp>
      <p:sp>
        <p:nvSpPr>
          <p:cNvPr id="826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1121333" y="2062360"/>
            <a:ext cx="1910233" cy="312720"/>
          </a:xfrm>
          <a:prstGeom prst="rect">
            <a:avLst/>
          </a:prstGeom>
        </p:spPr>
        <p:txBody>
          <a:bodyPr anchor="ctr"/>
          <a:lstStyle/>
          <a:p>
            <a:pPr>
              <a:defRPr sz="2400" b="1"/>
            </a:pPr>
            <a:endParaRPr/>
          </a:p>
        </p:txBody>
      </p:sp>
      <p:sp>
        <p:nvSpPr>
          <p:cNvPr id="827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798273" y="2078246"/>
            <a:ext cx="1910233" cy="312720"/>
          </a:xfrm>
          <a:prstGeom prst="rect">
            <a:avLst/>
          </a:prstGeom>
        </p:spPr>
        <p:txBody>
          <a:bodyPr anchor="ctr"/>
          <a:lstStyle/>
          <a:p>
            <a:pPr>
              <a:defRPr sz="2400" b="1"/>
            </a:pPr>
            <a:endParaRPr/>
          </a:p>
        </p:txBody>
      </p:sp>
      <p:sp>
        <p:nvSpPr>
          <p:cNvPr id="828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480992" y="2078246"/>
            <a:ext cx="1910232" cy="312720"/>
          </a:xfrm>
          <a:prstGeom prst="rect">
            <a:avLst/>
          </a:prstGeom>
        </p:spPr>
        <p:txBody>
          <a:bodyPr anchor="ctr"/>
          <a:lstStyle/>
          <a:p>
            <a:pPr>
              <a:defRPr sz="2400" b="1"/>
            </a:pPr>
            <a:endParaRPr/>
          </a:p>
        </p:txBody>
      </p:sp>
      <p:sp>
        <p:nvSpPr>
          <p:cNvPr id="82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52155" y="2074651"/>
            <a:ext cx="1910232" cy="312720"/>
          </a:xfrm>
          <a:prstGeom prst="rect">
            <a:avLst/>
          </a:prstGeom>
        </p:spPr>
        <p:txBody>
          <a:bodyPr anchor="ctr"/>
          <a:lstStyle/>
          <a:p>
            <a:pPr>
              <a:defRPr sz="2400" b="1"/>
            </a:pPr>
            <a:endParaRPr/>
          </a:p>
        </p:txBody>
      </p:sp>
      <p:sp>
        <p:nvSpPr>
          <p:cNvPr id="830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1121333" y="2539999"/>
            <a:ext cx="1913716" cy="126920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/>
            </a:pPr>
            <a:endParaRPr/>
          </a:p>
        </p:txBody>
      </p:sp>
      <p:sp>
        <p:nvSpPr>
          <p:cNvPr id="831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3794790" y="2539999"/>
            <a:ext cx="1913716" cy="126920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/>
            </a:pPr>
            <a:endParaRPr/>
          </a:p>
        </p:txBody>
      </p:sp>
      <p:sp>
        <p:nvSpPr>
          <p:cNvPr id="832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6473471" y="2539999"/>
            <a:ext cx="1913716" cy="126920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/>
            </a:pPr>
            <a:endParaRPr/>
          </a:p>
        </p:txBody>
      </p:sp>
      <p:sp>
        <p:nvSpPr>
          <p:cNvPr id="833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52155" y="2539999"/>
            <a:ext cx="1913716" cy="126920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/>
            </a:pPr>
            <a:endParaRPr/>
          </a:p>
        </p:txBody>
      </p:sp>
      <p:sp>
        <p:nvSpPr>
          <p:cNvPr id="834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1121333" y="4582543"/>
            <a:ext cx="1910233" cy="312720"/>
          </a:xfrm>
          <a:prstGeom prst="rect">
            <a:avLst/>
          </a:prstGeom>
        </p:spPr>
        <p:txBody>
          <a:bodyPr anchor="ctr"/>
          <a:lstStyle/>
          <a:p>
            <a:pPr>
              <a:defRPr sz="2400" b="1"/>
            </a:pPr>
            <a:endParaRPr/>
          </a:p>
        </p:txBody>
      </p:sp>
      <p:sp>
        <p:nvSpPr>
          <p:cNvPr id="835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1121333" y="5040700"/>
            <a:ext cx="9841707" cy="345857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>
              <a:defRPr sz="1400"/>
            </a:pPr>
            <a:endParaRPr/>
          </a:p>
        </p:txBody>
      </p:sp>
      <p:sp>
        <p:nvSpPr>
          <p:cNvPr id="836" name="Straight Connector 26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icture Placeholder 8"/>
          <p:cNvSpPr>
            <a:spLocks noGrp="1"/>
          </p:cNvSpPr>
          <p:nvPr>
            <p:ph type="pic" idx="13"/>
          </p:nvPr>
        </p:nvSpPr>
        <p:spPr>
          <a:xfrm>
            <a:off x="0" y="-4151"/>
            <a:ext cx="12192000" cy="68621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46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84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60777" y="2373839"/>
            <a:ext cx="5685264" cy="925164"/>
          </a:xfrm>
          <a:prstGeom prst="rect">
            <a:avLst/>
          </a:prstGeom>
        </p:spPr>
        <p:txBody>
          <a:bodyPr/>
          <a:lstStyle/>
          <a:p>
            <a:pPr>
              <a:defRPr sz="6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60777" y="3470450"/>
            <a:ext cx="5685264" cy="294786"/>
          </a:xfrm>
          <a:prstGeom prst="rect">
            <a:avLst/>
          </a:prstGeom>
        </p:spPr>
        <p:txBody>
          <a:bodyPr anchor="ctr"/>
          <a:lstStyle/>
          <a:p>
            <a:pPr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60777" y="4013351"/>
            <a:ext cx="5685264" cy="294786"/>
          </a:xfrm>
          <a:prstGeom prst="rect">
            <a:avLst/>
          </a:prstGeom>
        </p:spPr>
        <p:txBody>
          <a:bodyPr anchor="ctr"/>
          <a:lstStyle/>
          <a:p>
            <a:pPr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0777" y="4556250"/>
            <a:ext cx="5685264" cy="294786"/>
          </a:xfrm>
          <a:prstGeom prst="rect">
            <a:avLst/>
          </a:prstGeom>
        </p:spPr>
        <p:txBody>
          <a:bodyPr anchor="ctr"/>
          <a:lstStyle/>
          <a:p>
            <a:pPr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1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8218448" y="1542155"/>
            <a:ext cx="3973551" cy="4183917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 algn="r">
              <a:defRPr sz="2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8225283" y="3541890"/>
            <a:ext cx="3973552" cy="19872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3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225284" y="2043870"/>
            <a:ext cx="3966717" cy="124099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2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4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8225283" y="3846891"/>
            <a:ext cx="3973552" cy="19872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5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225283" y="4151891"/>
            <a:ext cx="3973552" cy="19872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225283" y="4456891"/>
            <a:ext cx="3973552" cy="19872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7" name="Straight Connector 11"/>
          <p:cNvSpPr/>
          <p:nvPr/>
        </p:nvSpPr>
        <p:spPr>
          <a:xfrm flipH="1">
            <a:off x="685799" y="-16853"/>
            <a:ext cx="2" cy="3301718"/>
          </a:xfrm>
          <a:prstGeom prst="line">
            <a:avLst/>
          </a:prstGeom>
          <a:ln w="127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86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66" name="Straight Connector 4"/>
          <p:cNvSpPr/>
          <p:nvPr/>
        </p:nvSpPr>
        <p:spPr>
          <a:xfrm>
            <a:off x="-2" y="3561844"/>
            <a:ext cx="12192004" cy="1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7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868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14284" y="2083017"/>
            <a:ext cx="1414959" cy="32616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24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869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3401440" y="2083017"/>
            <a:ext cx="1414958" cy="32616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24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870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5388595" y="2083017"/>
            <a:ext cx="1414958" cy="32616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24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871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7375749" y="2083017"/>
            <a:ext cx="1414958" cy="32616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24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872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9362902" y="2083017"/>
            <a:ext cx="1414958" cy="326160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24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873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1343536" y="4603050"/>
            <a:ext cx="1556455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87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3330692" y="4603050"/>
            <a:ext cx="155645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875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5317847" y="4603050"/>
            <a:ext cx="155645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876" name="Text Placeholder 29"/>
          <p:cNvSpPr>
            <a:spLocks noGrp="1"/>
          </p:cNvSpPr>
          <p:nvPr>
            <p:ph type="body" sz="quarter" idx="21"/>
          </p:nvPr>
        </p:nvSpPr>
        <p:spPr>
          <a:xfrm>
            <a:off x="7305002" y="4603050"/>
            <a:ext cx="155645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877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9292155" y="4603050"/>
            <a:ext cx="155645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878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1343536" y="4898492"/>
            <a:ext cx="1556455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/>
            </a:pPr>
            <a:endParaRPr/>
          </a:p>
        </p:txBody>
      </p:sp>
      <p:sp>
        <p:nvSpPr>
          <p:cNvPr id="879" name="Text Placeholder 29"/>
          <p:cNvSpPr>
            <a:spLocks noGrp="1"/>
          </p:cNvSpPr>
          <p:nvPr>
            <p:ph type="body" sz="quarter" idx="24"/>
          </p:nvPr>
        </p:nvSpPr>
        <p:spPr>
          <a:xfrm>
            <a:off x="3330692" y="4898492"/>
            <a:ext cx="1556454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/>
            </a:pPr>
            <a:endParaRPr/>
          </a:p>
        </p:txBody>
      </p:sp>
      <p:sp>
        <p:nvSpPr>
          <p:cNvPr id="880" name="Text Placeholder 29"/>
          <p:cNvSpPr>
            <a:spLocks noGrp="1"/>
          </p:cNvSpPr>
          <p:nvPr>
            <p:ph type="body" sz="quarter" idx="25"/>
          </p:nvPr>
        </p:nvSpPr>
        <p:spPr>
          <a:xfrm>
            <a:off x="5317847" y="4898492"/>
            <a:ext cx="1556454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/>
            </a:pPr>
            <a:endParaRPr/>
          </a:p>
        </p:txBody>
      </p:sp>
      <p:sp>
        <p:nvSpPr>
          <p:cNvPr id="881" name="Text Placeholder 29"/>
          <p:cNvSpPr>
            <a:spLocks noGrp="1"/>
          </p:cNvSpPr>
          <p:nvPr>
            <p:ph type="body" sz="quarter" idx="26"/>
          </p:nvPr>
        </p:nvSpPr>
        <p:spPr>
          <a:xfrm>
            <a:off x="7305002" y="4898492"/>
            <a:ext cx="1556454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/>
            </a:pPr>
            <a:endParaRPr/>
          </a:p>
        </p:txBody>
      </p:sp>
      <p:sp>
        <p:nvSpPr>
          <p:cNvPr id="882" name="Text Placeholder 29"/>
          <p:cNvSpPr>
            <a:spLocks noGrp="1"/>
          </p:cNvSpPr>
          <p:nvPr>
            <p:ph type="body" sz="quarter" idx="27"/>
          </p:nvPr>
        </p:nvSpPr>
        <p:spPr>
          <a:xfrm>
            <a:off x="9292155" y="4898492"/>
            <a:ext cx="1556454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100"/>
            </a:pPr>
            <a:endParaRPr/>
          </a:p>
        </p:txBody>
      </p:sp>
      <p:sp>
        <p:nvSpPr>
          <p:cNvPr id="88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739924" y="3186864"/>
            <a:ext cx="763678" cy="763677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5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9688542" y="3186864"/>
            <a:ext cx="763677" cy="763677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6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727079" y="3186864"/>
            <a:ext cx="763677" cy="763677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7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14232" y="3186864"/>
            <a:ext cx="763678" cy="763677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7701387" y="3186864"/>
            <a:ext cx="763677" cy="763677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9" name="Straight Connector 33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Rectangle 11"/>
          <p:cNvSpPr/>
          <p:nvPr/>
        </p:nvSpPr>
        <p:spPr>
          <a:xfrm>
            <a:off x="-2" y="5076604"/>
            <a:ext cx="12192005" cy="178139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9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898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901" name="Group 15"/>
          <p:cNvGrpSpPr/>
          <p:nvPr/>
        </p:nvGrpSpPr>
        <p:grpSpPr>
          <a:xfrm>
            <a:off x="-4" y="2347681"/>
            <a:ext cx="12192008" cy="2751592"/>
            <a:chOff x="0" y="0"/>
            <a:chExt cx="12192007" cy="2751591"/>
          </a:xfrm>
        </p:grpSpPr>
        <p:sp>
          <p:nvSpPr>
            <p:cNvPr id="899" name="Freeform 9"/>
            <p:cNvSpPr/>
            <p:nvPr/>
          </p:nvSpPr>
          <p:spPr>
            <a:xfrm>
              <a:off x="-1" y="-1"/>
              <a:ext cx="12192008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00" name="Rectangle 68"/>
            <p:cNvSpPr/>
            <p:nvPr/>
          </p:nvSpPr>
          <p:spPr>
            <a:xfrm>
              <a:off x="-1" y="1172442"/>
              <a:ext cx="12192008" cy="1579149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902" name="Straight Connector 85"/>
          <p:cNvSpPr/>
          <p:nvPr/>
        </p:nvSpPr>
        <p:spPr>
          <a:xfrm flipH="1">
            <a:off x="1762474" y="3644043"/>
            <a:ext cx="2" cy="1152753"/>
          </a:xfrm>
          <a:prstGeom prst="line">
            <a:avLst/>
          </a:prstGeom>
          <a:ln w="19050">
            <a:solidFill>
              <a:schemeClr val="accent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3" name="Straight Connector 88"/>
          <p:cNvSpPr/>
          <p:nvPr/>
        </p:nvSpPr>
        <p:spPr>
          <a:xfrm>
            <a:off x="3869656" y="3157788"/>
            <a:ext cx="3" cy="1639006"/>
          </a:xfrm>
          <a:prstGeom prst="line">
            <a:avLst/>
          </a:prstGeom>
          <a:ln w="19050">
            <a:solidFill>
              <a:schemeClr val="accent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4" name="Straight Connector 90"/>
          <p:cNvSpPr/>
          <p:nvPr/>
        </p:nvSpPr>
        <p:spPr>
          <a:xfrm>
            <a:off x="5981844" y="2730012"/>
            <a:ext cx="167" cy="2066784"/>
          </a:xfrm>
          <a:prstGeom prst="line">
            <a:avLst/>
          </a:prstGeom>
          <a:ln w="19050">
            <a:solidFill>
              <a:schemeClr val="accent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5" name="Straight Connector 92"/>
          <p:cNvSpPr/>
          <p:nvPr/>
        </p:nvSpPr>
        <p:spPr>
          <a:xfrm>
            <a:off x="10186539" y="3644043"/>
            <a:ext cx="4" cy="1152753"/>
          </a:xfrm>
          <a:prstGeom prst="line">
            <a:avLst/>
          </a:prstGeom>
          <a:ln w="19050">
            <a:solidFill>
              <a:schemeClr val="accent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6" name="Straight Connector 93"/>
          <p:cNvSpPr/>
          <p:nvPr/>
        </p:nvSpPr>
        <p:spPr>
          <a:xfrm>
            <a:off x="8080681" y="3157788"/>
            <a:ext cx="3" cy="1639006"/>
          </a:xfrm>
          <a:prstGeom prst="line">
            <a:avLst/>
          </a:prstGeom>
          <a:ln w="19050">
            <a:solidFill>
              <a:schemeClr val="accent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7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908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9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969192" y="5351440"/>
            <a:ext cx="155645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0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974198" y="5626830"/>
            <a:ext cx="1556455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/>
            </a:pPr>
            <a:endParaRPr/>
          </a:p>
        </p:txBody>
      </p:sp>
      <p:sp>
        <p:nvSpPr>
          <p:cNvPr id="911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3076374" y="5356790"/>
            <a:ext cx="155645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2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3081380" y="5632181"/>
            <a:ext cx="1556454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/>
            </a:pPr>
            <a:endParaRPr/>
          </a:p>
        </p:txBody>
      </p:sp>
      <p:sp>
        <p:nvSpPr>
          <p:cNvPr id="913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5183590" y="5345602"/>
            <a:ext cx="155645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5188596" y="5620992"/>
            <a:ext cx="1556454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/>
            </a:pPr>
            <a:endParaRPr/>
          </a:p>
        </p:txBody>
      </p:sp>
      <p:sp>
        <p:nvSpPr>
          <p:cNvPr id="915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7305861" y="5345602"/>
            <a:ext cx="155645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6" name="Text Placeholder 29"/>
          <p:cNvSpPr>
            <a:spLocks noGrp="1"/>
          </p:cNvSpPr>
          <p:nvPr>
            <p:ph type="body" sz="quarter" idx="21"/>
          </p:nvPr>
        </p:nvSpPr>
        <p:spPr>
          <a:xfrm>
            <a:off x="7300820" y="5620992"/>
            <a:ext cx="1556454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/>
            </a:pPr>
            <a:endParaRPr/>
          </a:p>
        </p:txBody>
      </p:sp>
      <p:sp>
        <p:nvSpPr>
          <p:cNvPr id="917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9405553" y="5339763"/>
            <a:ext cx="155645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8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9410559" y="5615154"/>
            <a:ext cx="1556454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/>
            </a:pPr>
            <a:endParaRPr/>
          </a:p>
        </p:txBody>
      </p:sp>
      <p:sp>
        <p:nvSpPr>
          <p:cNvPr id="919" name="Text Placeholder 29"/>
          <p:cNvSpPr>
            <a:spLocks noGrp="1"/>
          </p:cNvSpPr>
          <p:nvPr>
            <p:ph type="body" sz="quarter" idx="24"/>
          </p:nvPr>
        </p:nvSpPr>
        <p:spPr>
          <a:xfrm>
            <a:off x="977737" y="4085642"/>
            <a:ext cx="1556454" cy="269554"/>
          </a:xfrm>
          <a:prstGeom prst="rect">
            <a:avLst/>
          </a:prstGeom>
          <a:solidFill>
            <a:srgbClr val="F2F7F9"/>
          </a:solidFill>
        </p:spPr>
        <p:txBody>
          <a:bodyPr lIns="45719" tIns="45719" rIns="45719" bIns="45719"/>
          <a:lstStyle/>
          <a:p>
            <a:pPr algn="ctr">
              <a:defRPr sz="1600" b="1"/>
            </a:pPr>
            <a:endParaRPr/>
          </a:p>
        </p:txBody>
      </p:sp>
      <p:sp>
        <p:nvSpPr>
          <p:cNvPr id="920" name="Text Placeholder 29"/>
          <p:cNvSpPr>
            <a:spLocks noGrp="1"/>
          </p:cNvSpPr>
          <p:nvPr>
            <p:ph type="body" sz="quarter" idx="25"/>
          </p:nvPr>
        </p:nvSpPr>
        <p:spPr>
          <a:xfrm>
            <a:off x="9411126" y="4085642"/>
            <a:ext cx="1556454" cy="269554"/>
          </a:xfrm>
          <a:prstGeom prst="rect">
            <a:avLst/>
          </a:prstGeom>
          <a:solidFill>
            <a:srgbClr val="F2F7F9"/>
          </a:solidFill>
        </p:spPr>
        <p:txBody>
          <a:bodyPr lIns="45719" tIns="45719" rIns="45719" bIns="45719"/>
          <a:lstStyle/>
          <a:p>
            <a:pPr algn="ctr">
              <a:defRPr sz="1600" b="1"/>
            </a:pPr>
            <a:endParaRPr/>
          </a:p>
        </p:txBody>
      </p:sp>
      <p:sp>
        <p:nvSpPr>
          <p:cNvPr id="921" name="Text Placeholder 29"/>
          <p:cNvSpPr>
            <a:spLocks noGrp="1"/>
          </p:cNvSpPr>
          <p:nvPr>
            <p:ph type="body" sz="quarter" idx="26"/>
          </p:nvPr>
        </p:nvSpPr>
        <p:spPr>
          <a:xfrm>
            <a:off x="7309639" y="3842513"/>
            <a:ext cx="1556454" cy="269554"/>
          </a:xfrm>
          <a:prstGeom prst="rect">
            <a:avLst/>
          </a:prstGeom>
          <a:solidFill>
            <a:srgbClr val="F2F7F9"/>
          </a:solidFill>
        </p:spPr>
        <p:txBody>
          <a:bodyPr lIns="45719" tIns="45719" rIns="45719" bIns="45719"/>
          <a:lstStyle/>
          <a:p>
            <a:pPr algn="ctr">
              <a:defRPr sz="1600" b="1"/>
            </a:pPr>
            <a:endParaRPr/>
          </a:p>
        </p:txBody>
      </p:sp>
      <p:sp>
        <p:nvSpPr>
          <p:cNvPr id="922" name="Text Placeholder 29"/>
          <p:cNvSpPr>
            <a:spLocks noGrp="1"/>
          </p:cNvSpPr>
          <p:nvPr>
            <p:ph type="body" sz="quarter" idx="27"/>
          </p:nvPr>
        </p:nvSpPr>
        <p:spPr>
          <a:xfrm>
            <a:off x="5203614" y="3628626"/>
            <a:ext cx="1556454" cy="269554"/>
          </a:xfrm>
          <a:prstGeom prst="rect">
            <a:avLst/>
          </a:prstGeom>
          <a:solidFill>
            <a:srgbClr val="F2F7F9"/>
          </a:solidFill>
        </p:spPr>
        <p:txBody>
          <a:bodyPr lIns="45719" tIns="45719" rIns="45719" bIns="45719"/>
          <a:lstStyle/>
          <a:p>
            <a:pPr algn="ctr">
              <a:defRPr sz="1600" b="1"/>
            </a:pPr>
            <a:endParaRPr/>
          </a:p>
        </p:txBody>
      </p:sp>
      <p:sp>
        <p:nvSpPr>
          <p:cNvPr id="923" name="Text Placeholder 29"/>
          <p:cNvSpPr>
            <a:spLocks noGrp="1"/>
          </p:cNvSpPr>
          <p:nvPr>
            <p:ph type="body" sz="quarter" idx="28"/>
          </p:nvPr>
        </p:nvSpPr>
        <p:spPr>
          <a:xfrm>
            <a:off x="3090104" y="3842513"/>
            <a:ext cx="1556455" cy="269554"/>
          </a:xfrm>
          <a:prstGeom prst="rect">
            <a:avLst/>
          </a:prstGeom>
          <a:solidFill>
            <a:srgbClr val="F2F7F9"/>
          </a:solidFill>
        </p:spPr>
        <p:txBody>
          <a:bodyPr lIns="45719" tIns="45719" rIns="45719" bIns="45719"/>
          <a:lstStyle/>
          <a:p>
            <a:pPr algn="ctr">
              <a:defRPr sz="1600" b="1"/>
            </a:pPr>
            <a:endParaRPr/>
          </a:p>
        </p:txBody>
      </p:sp>
      <p:sp>
        <p:nvSpPr>
          <p:cNvPr id="9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564041" y="3023183"/>
            <a:ext cx="416552" cy="416552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5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7883359" y="2536826"/>
            <a:ext cx="416552" cy="416552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6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660054" y="2536826"/>
            <a:ext cx="416552" cy="416552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7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71707" y="2112392"/>
            <a:ext cx="416551" cy="416552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9971078" y="3023183"/>
            <a:ext cx="416552" cy="416552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9" name="Straight Connector 40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7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38" name="Straight Connector 4"/>
          <p:cNvSpPr/>
          <p:nvPr/>
        </p:nvSpPr>
        <p:spPr>
          <a:xfrm flipV="1">
            <a:off x="2692398" y="6477001"/>
            <a:ext cx="5" cy="3810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9" name="Oval 10"/>
          <p:cNvSpPr/>
          <p:nvPr/>
        </p:nvSpPr>
        <p:spPr>
          <a:xfrm>
            <a:off x="2635150" y="636064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40" name="Oval 3"/>
          <p:cNvSpPr/>
          <p:nvPr/>
        </p:nvSpPr>
        <p:spPr>
          <a:xfrm>
            <a:off x="2635150" y="3930786"/>
            <a:ext cx="114505" cy="114507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41" name="Oval 8"/>
          <p:cNvSpPr/>
          <p:nvPr/>
        </p:nvSpPr>
        <p:spPr>
          <a:xfrm>
            <a:off x="2635150" y="4539912"/>
            <a:ext cx="114505" cy="114507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42" name="Straight Connector 13"/>
          <p:cNvSpPr/>
          <p:nvPr/>
        </p:nvSpPr>
        <p:spPr>
          <a:xfrm flipV="1">
            <a:off x="2692398" y="4041115"/>
            <a:ext cx="5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3" name="Oval 7"/>
          <p:cNvSpPr/>
          <p:nvPr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44" name="Oval 6"/>
          <p:cNvSpPr/>
          <p:nvPr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45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3690661" y="2541833"/>
            <a:ext cx="2683968" cy="25085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800" b="1">
                <a:solidFill>
                  <a:schemeClr val="accent5"/>
                </a:solidFill>
              </a:defRPr>
            </a:lvl1pPr>
            <a:lvl2pPr marL="628650" indent="-171450">
              <a:defRPr sz="1800" b="1">
                <a:solidFill>
                  <a:schemeClr val="accent5"/>
                </a:solidFill>
              </a:defRPr>
            </a:lvl2pPr>
            <a:lvl3pPr marL="1120139" indent="-205739">
              <a:defRPr sz="1800" b="1">
                <a:solidFill>
                  <a:schemeClr val="accent5"/>
                </a:solidFill>
              </a:defRPr>
            </a:lvl3pPr>
            <a:lvl4pPr marL="1600200" indent="-228600">
              <a:defRPr sz="1800" b="1">
                <a:solidFill>
                  <a:schemeClr val="accent5"/>
                </a:solidFill>
              </a:defRPr>
            </a:lvl4pPr>
            <a:lvl5pPr marL="2057400" indent="-228600">
              <a:defRPr sz="1800" b="1">
                <a:solidFill>
                  <a:schemeClr val="accent5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946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3690661" y="2806356"/>
            <a:ext cx="2683691" cy="769139"/>
          </a:xfrm>
          <a:prstGeom prst="rect">
            <a:avLst/>
          </a:prstGeom>
        </p:spPr>
        <p:txBody>
          <a:bodyPr lIns="72000" tIns="72000" rIns="72000" bIns="72000"/>
          <a:lstStyle/>
          <a:p>
            <a:pPr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7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3690661" y="5037383"/>
            <a:ext cx="2683968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948" name="Text Placeholder 119"/>
          <p:cNvSpPr>
            <a:spLocks noGrp="1"/>
          </p:cNvSpPr>
          <p:nvPr>
            <p:ph type="body" sz="quarter" idx="15"/>
          </p:nvPr>
        </p:nvSpPr>
        <p:spPr>
          <a:xfrm>
            <a:off x="3690661" y="5301905"/>
            <a:ext cx="2683691" cy="769139"/>
          </a:xfrm>
          <a:prstGeom prst="rect">
            <a:avLst/>
          </a:prstGeom>
        </p:spPr>
        <p:txBody>
          <a:bodyPr lIns="72000" tIns="72000" rIns="72000" bIns="72000"/>
          <a:lstStyle/>
          <a:p>
            <a:pPr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9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0" name="Text Placeholder 114"/>
          <p:cNvSpPr>
            <a:spLocks noGrp="1"/>
          </p:cNvSpPr>
          <p:nvPr>
            <p:ph type="body" sz="quarter" idx="17"/>
          </p:nvPr>
        </p:nvSpPr>
        <p:spPr>
          <a:xfrm>
            <a:off x="330794" y="2773438"/>
            <a:ext cx="1363346" cy="59992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1" name="Text Placeholder 114"/>
          <p:cNvSpPr>
            <a:spLocks noGrp="1"/>
          </p:cNvSpPr>
          <p:nvPr>
            <p:ph type="body" sz="quarter" idx="18"/>
          </p:nvPr>
        </p:nvSpPr>
        <p:spPr>
          <a:xfrm>
            <a:off x="330794" y="5211838"/>
            <a:ext cx="1363346" cy="59992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405518" y="2786090"/>
            <a:ext cx="573761" cy="57376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2405518" y="5221494"/>
            <a:ext cx="573761" cy="57376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5" name="Straight Connector 21"/>
          <p:cNvSpPr/>
          <p:nvPr/>
        </p:nvSpPr>
        <p:spPr>
          <a:xfrm flipH="1">
            <a:off x="687070" y="-168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ebinar 1">
    <p:bg>
      <p:bgPr>
        <a:solidFill>
          <a:srgbClr val="0436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sset 10@4x.png" descr="Asset 10@4x.png"/>
          <p:cNvPicPr>
            <a:picLocks noChangeAspect="1"/>
          </p:cNvPicPr>
          <p:nvPr/>
        </p:nvPicPr>
        <p:blipFill>
          <a:blip r:embed="rId2"/>
          <a:srcRect l="19257" r="38257"/>
          <a:stretch>
            <a:fillRect/>
          </a:stretch>
        </p:blipFill>
        <p:spPr>
          <a:xfrm>
            <a:off x="-145823" y="67474"/>
            <a:ext cx="12337636" cy="6951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Asset 12@4x.png" descr="Asset 12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32" y="1947027"/>
            <a:ext cx="1755653" cy="2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Asset 11@4x.png" descr="Asset 11@4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230" y="5500320"/>
            <a:ext cx="3586564" cy="410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Asset 13@4x.png" descr="Asset 13@4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50" y="1961084"/>
            <a:ext cx="1353344" cy="215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Asset 9@4x.png" descr="Asset 9@4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513" y="562796"/>
            <a:ext cx="4953187" cy="64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Linha"/>
          <p:cNvSpPr/>
          <p:nvPr/>
        </p:nvSpPr>
        <p:spPr>
          <a:xfrm>
            <a:off x="11982644" y="57108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Linha"/>
          <p:cNvSpPr/>
          <p:nvPr/>
        </p:nvSpPr>
        <p:spPr>
          <a:xfrm>
            <a:off x="11776523" y="698249"/>
            <a:ext cx="401405" cy="1"/>
          </a:xfrm>
          <a:prstGeom prst="line">
            <a:avLst/>
          </a:prstGeom>
          <a:ln w="25400">
            <a:solidFill>
              <a:srgbClr val="EABC0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Lorem ipsum dolor sit amet, consectetur adipiscing elit."/>
          <p:cNvSpPr txBox="1"/>
          <p:nvPr/>
        </p:nvSpPr>
        <p:spPr>
          <a:xfrm>
            <a:off x="645275" y="2183129"/>
            <a:ext cx="6299667" cy="249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EBBC08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elit.</a:t>
            </a:r>
          </a:p>
        </p:txBody>
      </p:sp>
      <p:sp>
        <p:nvSpPr>
          <p:cNvPr id="63" name="Nullem volutpat turpis at sapien vulputate tincidunt. Integer min libero ligula. Mauris  pellentesque porttitor libero a bibendum. Vestibulum tempus risus eu arcu auctor fringilla."/>
          <p:cNvSpPr txBox="1"/>
          <p:nvPr/>
        </p:nvSpPr>
        <p:spPr>
          <a:xfrm>
            <a:off x="621122" y="4649050"/>
            <a:ext cx="585085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Nullem volutpat turpis at sapien vulputate tincidunt. Integer min libero ligula. Mauris  pellentesque porttitor libero a bibendum. Vestibulum tempus risus eu arcu auctor fringilla.</a:t>
            </a:r>
          </a:p>
        </p:txBody>
      </p:sp>
      <p:pic>
        <p:nvPicPr>
          <p:cNvPr id="64" name="Asset 47@4x.png" descr="Asset 47@4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14" y="590288"/>
            <a:ext cx="3586563" cy="767392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July 9th - Starts at 10 GMT"/>
          <p:cNvSpPr txBox="1"/>
          <p:nvPr/>
        </p:nvSpPr>
        <p:spPr>
          <a:xfrm>
            <a:off x="9026260" y="519179"/>
            <a:ext cx="28735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fr-BE" dirty="0" err="1"/>
              <a:t>Month</a:t>
            </a:r>
            <a:r>
              <a:rPr dirty="0"/>
              <a:t> </a:t>
            </a:r>
            <a:r>
              <a:rPr lang="fr-BE" dirty="0"/>
              <a:t>date</a:t>
            </a:r>
            <a:r>
              <a:rPr dirty="0"/>
              <a:t> - Starts at</a:t>
            </a:r>
            <a:r>
              <a:rPr lang="fr-BE" baseline="0" dirty="0"/>
              <a:t> X</a:t>
            </a:r>
            <a:r>
              <a:rPr dirty="0"/>
              <a:t> GMT</a:t>
            </a:r>
          </a:p>
        </p:txBody>
      </p:sp>
      <p:sp>
        <p:nvSpPr>
          <p:cNvPr id="66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melines&amp;Flows Slide 3.2">
    <p:bg>
      <p:bgPr>
        <a:solidFill>
          <a:srgbClr val="003C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63" name="Oval 8"/>
          <p:cNvSpPr/>
          <p:nvPr/>
        </p:nvSpPr>
        <p:spPr>
          <a:xfrm>
            <a:off x="2635150" y="2533550"/>
            <a:ext cx="114507" cy="114507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64" name="Oval 9"/>
          <p:cNvSpPr/>
          <p:nvPr/>
        </p:nvSpPr>
        <p:spPr>
          <a:xfrm>
            <a:off x="5206786" y="3257396"/>
            <a:ext cx="114507" cy="114507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65" name="Oval 10"/>
          <p:cNvSpPr/>
          <p:nvPr/>
        </p:nvSpPr>
        <p:spPr>
          <a:xfrm>
            <a:off x="6870089" y="3257396"/>
            <a:ext cx="114507" cy="114507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66" name="Oval 13"/>
          <p:cNvSpPr/>
          <p:nvPr/>
        </p:nvSpPr>
        <p:spPr>
          <a:xfrm>
            <a:off x="9137550" y="4362350"/>
            <a:ext cx="114507" cy="114507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969" name="Group 46"/>
          <p:cNvGrpSpPr/>
          <p:nvPr/>
        </p:nvGrpSpPr>
        <p:grpSpPr>
          <a:xfrm>
            <a:off x="2623128" y="-3"/>
            <a:ext cx="138547" cy="977384"/>
            <a:chOff x="0" y="0"/>
            <a:chExt cx="138546" cy="977383"/>
          </a:xfrm>
        </p:grpSpPr>
        <p:sp>
          <p:nvSpPr>
            <p:cNvPr id="967" name="Oval 7"/>
            <p:cNvSpPr/>
            <p:nvPr/>
          </p:nvSpPr>
          <p:spPr>
            <a:xfrm>
              <a:off x="-1" y="851427"/>
              <a:ext cx="138547" cy="125957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968" name="Straight Connector 18"/>
            <p:cNvSpPr/>
            <p:nvPr/>
          </p:nvSpPr>
          <p:spPr>
            <a:xfrm flipV="1">
              <a:off x="69269" y="0"/>
              <a:ext cx="4" cy="838207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70" name="Oval 14"/>
          <p:cNvSpPr/>
          <p:nvPr/>
        </p:nvSpPr>
        <p:spPr>
          <a:xfrm>
            <a:off x="9137550" y="6140350"/>
            <a:ext cx="114505" cy="114507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71" name="Oval 5"/>
          <p:cNvSpPr/>
          <p:nvPr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72" name="Oval 6"/>
          <p:cNvSpPr/>
          <p:nvPr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73" name="Oval 4"/>
          <p:cNvSpPr/>
          <p:nvPr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74" name="Elbow Connector 9"/>
          <p:cNvCxnSpPr>
            <a:stCxn id="963" idx="0"/>
            <a:endCxn id="964" idx="0"/>
          </p:cNvCxnSpPr>
          <p:nvPr/>
        </p:nvCxnSpPr>
        <p:spPr>
          <a:xfrm rot="16200000" flipH="1">
            <a:off x="3613150" y="1670050"/>
            <a:ext cx="723900" cy="2565400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75" name="Elbow Connector 110"/>
          <p:cNvCxnSpPr>
            <a:stCxn id="965" idx="0"/>
            <a:endCxn id="966" idx="0"/>
          </p:cNvCxnSpPr>
          <p:nvPr/>
        </p:nvCxnSpPr>
        <p:spPr>
          <a:xfrm>
            <a:off x="6921500" y="3314700"/>
            <a:ext cx="2273300" cy="1104900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976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3606791" y="1273349"/>
            <a:ext cx="2683968" cy="25085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800" b="1">
                <a:solidFill>
                  <a:schemeClr val="accent5"/>
                </a:solidFill>
              </a:defRPr>
            </a:lvl1pPr>
            <a:lvl2pPr marL="628650" indent="-171450">
              <a:defRPr sz="1800" b="1">
                <a:solidFill>
                  <a:schemeClr val="accent5"/>
                </a:solidFill>
              </a:defRPr>
            </a:lvl2pPr>
            <a:lvl3pPr marL="1120139" indent="-205739">
              <a:defRPr sz="1800" b="1">
                <a:solidFill>
                  <a:schemeClr val="accent5"/>
                </a:solidFill>
              </a:defRPr>
            </a:lvl3pPr>
            <a:lvl4pPr marL="1600200" indent="-228600">
              <a:defRPr sz="1800" b="1">
                <a:solidFill>
                  <a:schemeClr val="accent5"/>
                </a:solidFill>
              </a:defRPr>
            </a:lvl4pPr>
            <a:lvl5pPr marL="2057400" indent="-228600">
              <a:defRPr sz="1800" b="1">
                <a:solidFill>
                  <a:schemeClr val="accent5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977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3606791" y="1537870"/>
            <a:ext cx="2683691" cy="769139"/>
          </a:xfrm>
          <a:prstGeom prst="rect">
            <a:avLst/>
          </a:prstGeom>
        </p:spPr>
        <p:txBody>
          <a:bodyPr lIns="72000" tIns="72000" rIns="72000" bIns="72000"/>
          <a:lstStyle/>
          <a:p>
            <a:pPr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8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6925361" y="2052385"/>
            <a:ext cx="2683968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979" name="Text Placeholder 119"/>
          <p:cNvSpPr>
            <a:spLocks noGrp="1"/>
          </p:cNvSpPr>
          <p:nvPr>
            <p:ph type="body" sz="quarter" idx="15"/>
          </p:nvPr>
        </p:nvSpPr>
        <p:spPr>
          <a:xfrm>
            <a:off x="6925361" y="2316907"/>
            <a:ext cx="2683691" cy="769140"/>
          </a:xfrm>
          <a:prstGeom prst="rect">
            <a:avLst/>
          </a:prstGeom>
        </p:spPr>
        <p:txBody>
          <a:bodyPr lIns="72000" tIns="72000" rIns="72000" bIns="72000"/>
          <a:lstStyle/>
          <a:p>
            <a:pPr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0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5645965" y="4839651"/>
            <a:ext cx="2683968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981" name="Text Placeholder 114"/>
          <p:cNvSpPr>
            <a:spLocks noGrp="1"/>
          </p:cNvSpPr>
          <p:nvPr>
            <p:ph type="body" sz="quarter" idx="17"/>
          </p:nvPr>
        </p:nvSpPr>
        <p:spPr>
          <a:xfrm>
            <a:off x="413963" y="1460589"/>
            <a:ext cx="1363345" cy="59992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2" name="Text Placeholder 114"/>
          <p:cNvSpPr>
            <a:spLocks noGrp="1"/>
          </p:cNvSpPr>
          <p:nvPr>
            <p:ph type="body" sz="quarter" idx="18"/>
          </p:nvPr>
        </p:nvSpPr>
        <p:spPr>
          <a:xfrm>
            <a:off x="5435600" y="4114300"/>
            <a:ext cx="1363345" cy="59992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3" name="Text Placeholder 114"/>
          <p:cNvSpPr>
            <a:spLocks noGrp="1"/>
          </p:cNvSpPr>
          <p:nvPr>
            <p:ph type="body" sz="quarter" idx="19"/>
          </p:nvPr>
        </p:nvSpPr>
        <p:spPr>
          <a:xfrm>
            <a:off x="5645965" y="5090505"/>
            <a:ext cx="2683691" cy="73959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spcBef>
                <a:spcPts val="0"/>
              </a:spcBef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4" name="Text Placeholder 114"/>
          <p:cNvSpPr>
            <a:spLocks noGrp="1"/>
          </p:cNvSpPr>
          <p:nvPr>
            <p:ph type="body" sz="quarter" idx="20"/>
          </p:nvPr>
        </p:nvSpPr>
        <p:spPr>
          <a:xfrm>
            <a:off x="10072934" y="5008638"/>
            <a:ext cx="1363345" cy="59992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405516" y="1473671"/>
            <a:ext cx="573761" cy="57376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7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5813333" y="3027767"/>
            <a:ext cx="573761" cy="57376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8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8907919" y="5021719"/>
            <a:ext cx="573761" cy="57376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9" name="Straight Connector 20"/>
          <p:cNvSpPr/>
          <p:nvPr/>
        </p:nvSpPr>
        <p:spPr>
          <a:xfrm flipH="1">
            <a:off x="9194799" y="6273797"/>
            <a:ext cx="5" cy="584207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7" name="Straight Connector 3"/>
          <p:cNvSpPr/>
          <p:nvPr/>
        </p:nvSpPr>
        <p:spPr>
          <a:xfrm>
            <a:off x="9194798" y="-3"/>
            <a:ext cx="5673" cy="1600207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8" name="Oval 23"/>
          <p:cNvSpPr/>
          <p:nvPr/>
        </p:nvSpPr>
        <p:spPr>
          <a:xfrm>
            <a:off x="9143217" y="1601566"/>
            <a:ext cx="114507" cy="114507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99" name="Oval 21"/>
          <p:cNvSpPr/>
          <p:nvPr/>
        </p:nvSpPr>
        <p:spPr>
          <a:xfrm>
            <a:off x="9134716" y="4547965"/>
            <a:ext cx="114507" cy="114507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00" name="Oval 22"/>
          <p:cNvSpPr/>
          <p:nvPr/>
        </p:nvSpPr>
        <p:spPr>
          <a:xfrm>
            <a:off x="9140383" y="3414733"/>
            <a:ext cx="114507" cy="114507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01" name="Straight Connector 26"/>
          <p:cNvSpPr/>
          <p:nvPr/>
        </p:nvSpPr>
        <p:spPr>
          <a:xfrm flipH="1">
            <a:off x="9191965" y="3530597"/>
            <a:ext cx="5672" cy="10160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2" name="Oval 1"/>
          <p:cNvSpPr/>
          <p:nvPr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03" name="Oval 11"/>
          <p:cNvSpPr/>
          <p:nvPr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04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005" name="Text Placeholder 114"/>
          <p:cNvSpPr>
            <a:spLocks noGrp="1"/>
          </p:cNvSpPr>
          <p:nvPr>
            <p:ph type="body" sz="quarter" idx="13"/>
          </p:nvPr>
        </p:nvSpPr>
        <p:spPr>
          <a:xfrm>
            <a:off x="10122392" y="2265438"/>
            <a:ext cx="1363346" cy="59992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Text Placeholder 114"/>
          <p:cNvSpPr>
            <a:spLocks noGrp="1"/>
          </p:cNvSpPr>
          <p:nvPr>
            <p:ph type="body" sz="quarter" idx="14"/>
          </p:nvPr>
        </p:nvSpPr>
        <p:spPr>
          <a:xfrm>
            <a:off x="10122392" y="5211838"/>
            <a:ext cx="1363346" cy="59992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spcBef>
                <a:spcPts val="0"/>
              </a:spcBef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905085" y="2278520"/>
            <a:ext cx="573761" cy="57376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913589" y="5224919"/>
            <a:ext cx="573761" cy="57376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5645965" y="4839651"/>
            <a:ext cx="2683968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010" name="Text Placeholder 114"/>
          <p:cNvSpPr>
            <a:spLocks noGrp="1"/>
          </p:cNvSpPr>
          <p:nvPr>
            <p:ph type="body" sz="quarter" idx="18"/>
          </p:nvPr>
        </p:nvSpPr>
        <p:spPr>
          <a:xfrm>
            <a:off x="5645965" y="5090505"/>
            <a:ext cx="2683691" cy="73959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spcBef>
                <a:spcPts val="0"/>
              </a:spcBef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5645687" y="2014583"/>
            <a:ext cx="2683968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012" name="Text Placeholder 114"/>
          <p:cNvSpPr>
            <a:spLocks noGrp="1"/>
          </p:cNvSpPr>
          <p:nvPr>
            <p:ph type="body" sz="quarter" idx="20"/>
          </p:nvPr>
        </p:nvSpPr>
        <p:spPr>
          <a:xfrm>
            <a:off x="5645687" y="2265438"/>
            <a:ext cx="2683692" cy="73959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r">
              <a:spcBef>
                <a:spcPts val="0"/>
              </a:spcBef>
              <a:defRPr sz="1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020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1" name="Parallelogram 1"/>
          <p:cNvSpPr/>
          <p:nvPr/>
        </p:nvSpPr>
        <p:spPr>
          <a:xfrm>
            <a:off x="9253573" y="4681235"/>
            <a:ext cx="2523228" cy="1374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3C8C"/>
          </a:solidFill>
          <a:ln>
            <a:solidFill>
              <a:srgbClr val="003C8C"/>
            </a:solidFill>
          </a:ln>
        </p:spPr>
        <p:txBody>
          <a:bodyPr lIns="45719" rIns="45719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22" name="Chevron"/>
          <p:cNvSpPr/>
          <p:nvPr/>
        </p:nvSpPr>
        <p:spPr>
          <a:xfrm>
            <a:off x="3296446" y="3169896"/>
            <a:ext cx="1486818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023" name="Chevron"/>
          <p:cNvSpPr/>
          <p:nvPr/>
        </p:nvSpPr>
        <p:spPr>
          <a:xfrm>
            <a:off x="4761114" y="3169896"/>
            <a:ext cx="1486818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024" name="Chevron"/>
          <p:cNvSpPr/>
          <p:nvPr/>
        </p:nvSpPr>
        <p:spPr>
          <a:xfrm>
            <a:off x="1831775" y="3169896"/>
            <a:ext cx="1486818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025" name="Chevron"/>
          <p:cNvSpPr/>
          <p:nvPr/>
        </p:nvSpPr>
        <p:spPr>
          <a:xfrm>
            <a:off x="6225783" y="3169896"/>
            <a:ext cx="1486818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026" name="Chevron"/>
          <p:cNvSpPr/>
          <p:nvPr/>
        </p:nvSpPr>
        <p:spPr>
          <a:xfrm>
            <a:off x="7690449" y="3169896"/>
            <a:ext cx="1486818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27" name="Parallelogram 1"/>
          <p:cNvSpPr/>
          <p:nvPr/>
        </p:nvSpPr>
        <p:spPr>
          <a:xfrm flipV="1">
            <a:off x="9253573" y="3166434"/>
            <a:ext cx="2523228" cy="1373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3C8C"/>
          </a:solidFill>
          <a:ln>
            <a:solidFill>
              <a:srgbClr val="003C8C"/>
            </a:solidFill>
          </a:ln>
        </p:spPr>
        <p:txBody>
          <a:bodyPr lIns="45719" rIns="45719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28" name="Chevron"/>
          <p:cNvSpPr/>
          <p:nvPr/>
        </p:nvSpPr>
        <p:spPr>
          <a:xfrm>
            <a:off x="379222" y="3169896"/>
            <a:ext cx="1486818" cy="2880005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9" rIns="45719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29" name="Straight Connector 33"/>
          <p:cNvSpPr/>
          <p:nvPr/>
        </p:nvSpPr>
        <p:spPr>
          <a:xfrm>
            <a:off x="1845229" y="2422328"/>
            <a:ext cx="4190320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0" name="Oval 34"/>
          <p:cNvSpPr/>
          <p:nvPr/>
        </p:nvSpPr>
        <p:spPr>
          <a:xfrm>
            <a:off x="3897876" y="2382958"/>
            <a:ext cx="85029" cy="78745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31" name="Straight Connector 35"/>
          <p:cNvSpPr/>
          <p:nvPr/>
        </p:nvSpPr>
        <p:spPr>
          <a:xfrm>
            <a:off x="6059935" y="2422327"/>
            <a:ext cx="2877809" cy="5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2" name="Oval 36"/>
          <p:cNvSpPr/>
          <p:nvPr/>
        </p:nvSpPr>
        <p:spPr>
          <a:xfrm>
            <a:off x="7456324" y="2382958"/>
            <a:ext cx="85029" cy="78745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33" name="Straight Connector 38"/>
          <p:cNvSpPr/>
          <p:nvPr/>
        </p:nvSpPr>
        <p:spPr>
          <a:xfrm>
            <a:off x="8978779" y="2422328"/>
            <a:ext cx="2677390" cy="3"/>
          </a:xfrm>
          <a:prstGeom prst="line">
            <a:avLst/>
          </a:prstGeom>
          <a:ln>
            <a:solidFill>
              <a:srgbClr val="003C8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4" name="Oval 39"/>
          <p:cNvSpPr/>
          <p:nvPr/>
        </p:nvSpPr>
        <p:spPr>
          <a:xfrm>
            <a:off x="10274961" y="2382958"/>
            <a:ext cx="85029" cy="78745"/>
          </a:xfrm>
          <a:prstGeom prst="ellipse">
            <a:avLst/>
          </a:prstGeom>
          <a:solidFill>
            <a:srgbClr val="003C8C"/>
          </a:solidFill>
          <a:ln>
            <a:solidFill>
              <a:srgbClr val="003C8C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35" name="Straight Connector 46"/>
          <p:cNvSpPr/>
          <p:nvPr/>
        </p:nvSpPr>
        <p:spPr>
          <a:xfrm>
            <a:off x="317620" y="2422327"/>
            <a:ext cx="1498158" cy="5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6" name="Oval 47"/>
          <p:cNvSpPr/>
          <p:nvPr/>
        </p:nvSpPr>
        <p:spPr>
          <a:xfrm>
            <a:off x="1056472" y="2381755"/>
            <a:ext cx="81149" cy="8114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37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02498" y="1650887"/>
            <a:ext cx="589091" cy="589092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>
            <a:lvl1pPr algn="ctr">
              <a:defRPr sz="1000">
                <a:solidFill>
                  <a:srgbClr val="000000"/>
                </a:solidFill>
              </a:defRPr>
            </a:lvl1pPr>
            <a:lvl2pPr marL="552450" indent="-95250" algn="ctr">
              <a:defRPr sz="1000">
                <a:solidFill>
                  <a:srgbClr val="000000"/>
                </a:solidFill>
              </a:defRPr>
            </a:lvl2pPr>
            <a:lvl3pPr marL="1028700" indent="-114300" algn="ctr">
              <a:defRPr sz="1000">
                <a:solidFill>
                  <a:srgbClr val="000000"/>
                </a:solidFill>
              </a:defRPr>
            </a:lvl3pPr>
            <a:lvl4pPr marL="1498600" indent="-127000" algn="ctr">
              <a:defRPr sz="1000">
                <a:solidFill>
                  <a:srgbClr val="000000"/>
                </a:solidFill>
              </a:defRPr>
            </a:lvl4pPr>
            <a:lvl5pPr marL="1955800" indent="-127000" algn="ctr">
              <a:defRPr sz="1000">
                <a:solidFill>
                  <a:srgbClr val="000000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038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7290561" y="1737157"/>
            <a:ext cx="416552" cy="416552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3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732112" y="1737158"/>
            <a:ext cx="416552" cy="416552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40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0109196" y="1737157"/>
            <a:ext cx="416552" cy="416552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41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339529" y="2604678"/>
            <a:ext cx="1515031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042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3182872" y="2604678"/>
            <a:ext cx="1515031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043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6741321" y="2604678"/>
            <a:ext cx="1515031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1044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9574596" y="2604678"/>
            <a:ext cx="1515031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rgbClr val="003C8C"/>
                </a:solidFill>
              </a:defRPr>
            </a:pPr>
            <a:endParaRPr/>
          </a:p>
        </p:txBody>
      </p:sp>
      <p:sp>
        <p:nvSpPr>
          <p:cNvPr id="1045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620225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3546776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7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5010051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8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6473326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9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7936600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0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9484204" y="3276606"/>
            <a:ext cx="1666534" cy="115268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1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9484204" y="4792267"/>
            <a:ext cx="1666534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2083500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5" name="Straight Connector 39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063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64" name="Parallelogram 1"/>
          <p:cNvSpPr/>
          <p:nvPr/>
        </p:nvSpPr>
        <p:spPr>
          <a:xfrm>
            <a:off x="9253573" y="4681235"/>
            <a:ext cx="2523228" cy="1374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ln>
            <a:solidFill>
              <a:schemeClr val="accent5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65" name="Chevron"/>
          <p:cNvSpPr/>
          <p:nvPr/>
        </p:nvSpPr>
        <p:spPr>
          <a:xfrm>
            <a:off x="3296446" y="3169896"/>
            <a:ext cx="1486818" cy="2880002"/>
          </a:xfrm>
          <a:prstGeom prst="chevron">
            <a:avLst>
              <a:gd name="adj" fmla="val 10987"/>
            </a:avLst>
          </a:prstGeom>
          <a:ln>
            <a:solidFill>
              <a:schemeClr val="accent5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066" name="Chevron"/>
          <p:cNvSpPr/>
          <p:nvPr/>
        </p:nvSpPr>
        <p:spPr>
          <a:xfrm>
            <a:off x="4761114" y="3169896"/>
            <a:ext cx="1486818" cy="2880002"/>
          </a:xfrm>
          <a:prstGeom prst="chevron">
            <a:avLst>
              <a:gd name="adj" fmla="val 10987"/>
            </a:avLst>
          </a:prstGeom>
          <a:ln>
            <a:solidFill>
              <a:schemeClr val="accent5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067" name="Chevron"/>
          <p:cNvSpPr/>
          <p:nvPr/>
        </p:nvSpPr>
        <p:spPr>
          <a:xfrm>
            <a:off x="1831775" y="3169896"/>
            <a:ext cx="1486818" cy="2880002"/>
          </a:xfrm>
          <a:prstGeom prst="chevron">
            <a:avLst>
              <a:gd name="adj" fmla="val 10987"/>
            </a:avLst>
          </a:prstGeom>
          <a:ln>
            <a:solidFill>
              <a:schemeClr val="accent5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068" name="Chevron"/>
          <p:cNvSpPr/>
          <p:nvPr/>
        </p:nvSpPr>
        <p:spPr>
          <a:xfrm>
            <a:off x="6225783" y="3169896"/>
            <a:ext cx="1486818" cy="2880002"/>
          </a:xfrm>
          <a:prstGeom prst="chevron">
            <a:avLst>
              <a:gd name="adj" fmla="val 10987"/>
            </a:avLst>
          </a:prstGeom>
          <a:ln>
            <a:solidFill>
              <a:schemeClr val="accent5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069" name="Chevron"/>
          <p:cNvSpPr/>
          <p:nvPr/>
        </p:nvSpPr>
        <p:spPr>
          <a:xfrm>
            <a:off x="7690449" y="3169896"/>
            <a:ext cx="1486818" cy="2880002"/>
          </a:xfrm>
          <a:prstGeom prst="chevron">
            <a:avLst>
              <a:gd name="adj" fmla="val 10987"/>
            </a:avLst>
          </a:prstGeom>
          <a:ln>
            <a:solidFill>
              <a:schemeClr val="accent5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70" name="Parallelogram 1"/>
          <p:cNvSpPr/>
          <p:nvPr/>
        </p:nvSpPr>
        <p:spPr>
          <a:xfrm flipV="1">
            <a:off x="9253573" y="3166434"/>
            <a:ext cx="2523228" cy="1373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ln>
            <a:solidFill>
              <a:schemeClr val="accent5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71" name="Chevron"/>
          <p:cNvSpPr/>
          <p:nvPr/>
        </p:nvSpPr>
        <p:spPr>
          <a:xfrm>
            <a:off x="379222" y="3169896"/>
            <a:ext cx="1486818" cy="2880005"/>
          </a:xfrm>
          <a:prstGeom prst="chevron">
            <a:avLst>
              <a:gd name="adj" fmla="val 10987"/>
            </a:avLst>
          </a:prstGeom>
          <a:ln>
            <a:solidFill>
              <a:schemeClr val="accent5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72" name="Straight Connector 33"/>
          <p:cNvSpPr/>
          <p:nvPr/>
        </p:nvSpPr>
        <p:spPr>
          <a:xfrm>
            <a:off x="1845229" y="2422328"/>
            <a:ext cx="4190320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3" name="Oval 34"/>
          <p:cNvSpPr/>
          <p:nvPr/>
        </p:nvSpPr>
        <p:spPr>
          <a:xfrm>
            <a:off x="3897876" y="2382958"/>
            <a:ext cx="85029" cy="78745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74" name="Straight Connector 35"/>
          <p:cNvSpPr/>
          <p:nvPr/>
        </p:nvSpPr>
        <p:spPr>
          <a:xfrm>
            <a:off x="6059935" y="2422327"/>
            <a:ext cx="2877809" cy="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5" name="Oval 36"/>
          <p:cNvSpPr/>
          <p:nvPr/>
        </p:nvSpPr>
        <p:spPr>
          <a:xfrm>
            <a:off x="7456324" y="2382958"/>
            <a:ext cx="85029" cy="78745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76" name="Straight Connector 38"/>
          <p:cNvSpPr/>
          <p:nvPr/>
        </p:nvSpPr>
        <p:spPr>
          <a:xfrm>
            <a:off x="8978779" y="2422328"/>
            <a:ext cx="2677390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7" name="Oval 39"/>
          <p:cNvSpPr/>
          <p:nvPr/>
        </p:nvSpPr>
        <p:spPr>
          <a:xfrm>
            <a:off x="10274961" y="2382958"/>
            <a:ext cx="85029" cy="78745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78" name="Straight Connector 46"/>
          <p:cNvSpPr/>
          <p:nvPr/>
        </p:nvSpPr>
        <p:spPr>
          <a:xfrm>
            <a:off x="317620" y="2422327"/>
            <a:ext cx="1498158" cy="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9" name="Oval 47"/>
          <p:cNvSpPr/>
          <p:nvPr/>
        </p:nvSpPr>
        <p:spPr>
          <a:xfrm>
            <a:off x="1056472" y="2381755"/>
            <a:ext cx="81149" cy="8114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80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02498" y="1650887"/>
            <a:ext cx="589091" cy="589092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ctr">
              <a:defRPr sz="1000">
                <a:solidFill>
                  <a:srgbClr val="FFFFFF"/>
                </a:solidFill>
              </a:defRPr>
            </a:lvl1pPr>
            <a:lvl2pPr marL="552450" indent="-95250" algn="ctr">
              <a:defRPr sz="1000">
                <a:solidFill>
                  <a:srgbClr val="FFFFFF"/>
                </a:solidFill>
              </a:defRPr>
            </a:lvl2pPr>
            <a:lvl3pPr marL="1028700" indent="-114300" algn="ctr">
              <a:defRPr sz="1000">
                <a:solidFill>
                  <a:srgbClr val="FFFFFF"/>
                </a:solidFill>
              </a:defRPr>
            </a:lvl3pPr>
            <a:lvl4pPr marL="1498600" indent="-127000" algn="ctr">
              <a:defRPr sz="1000">
                <a:solidFill>
                  <a:srgbClr val="FFFFFF"/>
                </a:solidFill>
              </a:defRPr>
            </a:lvl4pPr>
            <a:lvl5pPr marL="1955800" indent="-127000" algn="ctr">
              <a:defRPr sz="1000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08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7290561" y="1737157"/>
            <a:ext cx="416552" cy="41655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732112" y="1737158"/>
            <a:ext cx="416552" cy="41655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0109196" y="1737157"/>
            <a:ext cx="416552" cy="41655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4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339529" y="2604678"/>
            <a:ext cx="1515031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3182872" y="2604678"/>
            <a:ext cx="1515031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6741321" y="2604678"/>
            <a:ext cx="1515031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9574596" y="2604678"/>
            <a:ext cx="1515031" cy="2508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8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620225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089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3546776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090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5010051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091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6473326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092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7936600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093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9484204" y="3276606"/>
            <a:ext cx="1666534" cy="115268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094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9484204" y="4792267"/>
            <a:ext cx="1666534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095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2083500" y="4033556"/>
            <a:ext cx="1034786" cy="1152681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8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09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7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Straight Connector 39"/>
          <p:cNvSpPr/>
          <p:nvPr/>
        </p:nvSpPr>
        <p:spPr>
          <a:xfrm flipH="1">
            <a:off x="687070" y="-168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106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07" name="Straight Connector 31"/>
          <p:cNvSpPr/>
          <p:nvPr/>
        </p:nvSpPr>
        <p:spPr>
          <a:xfrm>
            <a:off x="1008753" y="5024242"/>
            <a:ext cx="10174494" cy="7"/>
          </a:xfrm>
          <a:prstGeom prst="line">
            <a:avLst/>
          </a:prstGeom>
          <a:ln>
            <a:solidFill>
              <a:schemeClr val="accent3">
                <a:alpha val="49804"/>
              </a:schemeClr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8" name="Straight Connector 32"/>
          <p:cNvSpPr/>
          <p:nvPr/>
        </p:nvSpPr>
        <p:spPr>
          <a:xfrm>
            <a:off x="6095998" y="5026789"/>
            <a:ext cx="5" cy="311256"/>
          </a:xfrm>
          <a:prstGeom prst="line">
            <a:avLst/>
          </a:prstGeom>
          <a:ln>
            <a:solidFill>
              <a:schemeClr val="accent3">
                <a:alpha val="49804"/>
              </a:schemeClr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9" name="Freeform 34"/>
          <p:cNvSpPr/>
          <p:nvPr/>
        </p:nvSpPr>
        <p:spPr>
          <a:xfrm rot="1560000" flipV="1">
            <a:off x="175011" y="-2185471"/>
            <a:ext cx="11842038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9" rIns="45719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10" name="Straight Connector 100"/>
          <p:cNvSpPr/>
          <p:nvPr/>
        </p:nvSpPr>
        <p:spPr>
          <a:xfrm>
            <a:off x="996278" y="2940359"/>
            <a:ext cx="1381658" cy="4"/>
          </a:xfrm>
          <a:prstGeom prst="line">
            <a:avLst/>
          </a:prstGeom>
          <a:ln>
            <a:solidFill>
              <a:schemeClr val="accent3">
                <a:alpha val="49804"/>
              </a:schemeClr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1" name="Straight Connector 101"/>
          <p:cNvSpPr/>
          <p:nvPr/>
        </p:nvSpPr>
        <p:spPr>
          <a:xfrm flipV="1">
            <a:off x="1687103" y="2642815"/>
            <a:ext cx="6" cy="292132"/>
          </a:xfrm>
          <a:prstGeom prst="line">
            <a:avLst/>
          </a:prstGeom>
          <a:ln>
            <a:solidFill>
              <a:schemeClr val="accent3">
                <a:alpha val="49804"/>
              </a:schemeClr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2" name="Straight Connector 103"/>
          <p:cNvSpPr/>
          <p:nvPr/>
        </p:nvSpPr>
        <p:spPr>
          <a:xfrm>
            <a:off x="3187244" y="2930456"/>
            <a:ext cx="3657010" cy="5"/>
          </a:xfrm>
          <a:prstGeom prst="line">
            <a:avLst/>
          </a:prstGeom>
          <a:ln>
            <a:solidFill>
              <a:schemeClr val="accent3">
                <a:alpha val="49804"/>
              </a:schemeClr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3" name="Straight Connector 104"/>
          <p:cNvSpPr/>
          <p:nvPr/>
        </p:nvSpPr>
        <p:spPr>
          <a:xfrm flipV="1">
            <a:off x="5004459" y="2629745"/>
            <a:ext cx="4" cy="292131"/>
          </a:xfrm>
          <a:prstGeom prst="line">
            <a:avLst/>
          </a:prstGeom>
          <a:ln>
            <a:solidFill>
              <a:schemeClr val="accent3">
                <a:alpha val="49804"/>
              </a:schemeClr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4" name="Straight Connector 106"/>
          <p:cNvSpPr/>
          <p:nvPr/>
        </p:nvSpPr>
        <p:spPr>
          <a:xfrm>
            <a:off x="8557204" y="2939089"/>
            <a:ext cx="2739086" cy="4"/>
          </a:xfrm>
          <a:prstGeom prst="line">
            <a:avLst/>
          </a:prstGeom>
          <a:ln>
            <a:solidFill>
              <a:schemeClr val="accent3">
                <a:alpha val="49804"/>
              </a:schemeClr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5" name="Rounded Rectangle 44"/>
          <p:cNvSpPr/>
          <p:nvPr/>
        </p:nvSpPr>
        <p:spPr>
          <a:xfrm>
            <a:off x="3160509" y="3248581"/>
            <a:ext cx="1081862" cy="108190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5"/>
            </a:solidFill>
            <a:miter/>
          </a:ln>
        </p:spPr>
        <p:txBody>
          <a:bodyPr lIns="45719" rIns="45719" anchor="b"/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16" name="Rounded Rectangle 38"/>
          <p:cNvSpPr/>
          <p:nvPr/>
        </p:nvSpPr>
        <p:spPr>
          <a:xfrm>
            <a:off x="1176901" y="3250216"/>
            <a:ext cx="1081862" cy="108190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5"/>
            </a:solidFill>
            <a:miter/>
          </a:ln>
        </p:spPr>
        <p:txBody>
          <a:bodyPr lIns="45719" rIns="45719" anchor="b"/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17" name="Rounded Rectangle 95"/>
          <p:cNvSpPr/>
          <p:nvPr/>
        </p:nvSpPr>
        <p:spPr>
          <a:xfrm>
            <a:off x="4500507" y="3248581"/>
            <a:ext cx="1081863" cy="108190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5"/>
            </a:solidFill>
            <a:miter/>
          </a:ln>
        </p:spPr>
        <p:txBody>
          <a:bodyPr lIns="45719" rIns="45719" anchor="b"/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18" name="Rounded Rectangle 62"/>
          <p:cNvSpPr/>
          <p:nvPr/>
        </p:nvSpPr>
        <p:spPr>
          <a:xfrm>
            <a:off x="8557204" y="3248581"/>
            <a:ext cx="1081863" cy="108190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5"/>
            </a:solidFill>
            <a:miter/>
          </a:ln>
        </p:spPr>
        <p:txBody>
          <a:bodyPr lIns="45719" rIns="45719" anchor="b"/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19" name="Rounded Rectangle 35"/>
          <p:cNvSpPr/>
          <p:nvPr/>
        </p:nvSpPr>
        <p:spPr>
          <a:xfrm>
            <a:off x="9881206" y="3248581"/>
            <a:ext cx="1081863" cy="108190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5"/>
            </a:solidFill>
            <a:miter/>
          </a:ln>
        </p:spPr>
        <p:txBody>
          <a:bodyPr lIns="45719" rIns="45719" anchor="b"/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20" name="Rounded Rectangle 88"/>
          <p:cNvSpPr/>
          <p:nvPr/>
        </p:nvSpPr>
        <p:spPr>
          <a:xfrm>
            <a:off x="5840505" y="3248581"/>
            <a:ext cx="1081863" cy="108190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5"/>
            </a:solidFill>
            <a:miter/>
          </a:ln>
        </p:spPr>
        <p:txBody>
          <a:bodyPr lIns="45719" rIns="45719" anchor="b"/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21" name="Straight Connector 101"/>
          <p:cNvSpPr/>
          <p:nvPr/>
        </p:nvSpPr>
        <p:spPr>
          <a:xfrm flipV="1">
            <a:off x="9923171" y="2629745"/>
            <a:ext cx="6" cy="292131"/>
          </a:xfrm>
          <a:prstGeom prst="line">
            <a:avLst/>
          </a:prstGeom>
          <a:ln>
            <a:solidFill>
              <a:schemeClr val="accent3">
                <a:alpha val="49804"/>
              </a:schemeClr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2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123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854778" y="5360082"/>
            <a:ext cx="250668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124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4859785" y="5635473"/>
            <a:ext cx="2506684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25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30627" y="1681713"/>
            <a:ext cx="2506685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126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435634" y="1957103"/>
            <a:ext cx="2506685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27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3756324" y="1682423"/>
            <a:ext cx="2506685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128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3761332" y="1957814"/>
            <a:ext cx="2506684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29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670608" y="1681976"/>
            <a:ext cx="250668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130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8675616" y="1957366"/>
            <a:ext cx="2506684" cy="59765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440615" y="3513825"/>
            <a:ext cx="554429" cy="554429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424225" y="3513825"/>
            <a:ext cx="554429" cy="554429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4764222" y="3513825"/>
            <a:ext cx="554429" cy="554429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6106460" y="3513825"/>
            <a:ext cx="554430" cy="554429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5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8820920" y="3512284"/>
            <a:ext cx="554429" cy="554429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10144921" y="3508825"/>
            <a:ext cx="554429" cy="554429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8" name="Text Placeholder 29"/>
          <p:cNvSpPr>
            <a:spLocks noGrp="1"/>
          </p:cNvSpPr>
          <p:nvPr>
            <p:ph type="body" sz="quarter" idx="28"/>
          </p:nvPr>
        </p:nvSpPr>
        <p:spPr>
          <a:xfrm>
            <a:off x="1133135" y="4553632"/>
            <a:ext cx="1169386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9" name="Text Placeholder 29"/>
          <p:cNvSpPr>
            <a:spLocks noGrp="1"/>
          </p:cNvSpPr>
          <p:nvPr>
            <p:ph type="body" sz="quarter" idx="29"/>
          </p:nvPr>
        </p:nvSpPr>
        <p:spPr>
          <a:xfrm>
            <a:off x="3116745" y="4553632"/>
            <a:ext cx="1169387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0" name="Text Placeholder 29"/>
          <p:cNvSpPr>
            <a:spLocks noGrp="1"/>
          </p:cNvSpPr>
          <p:nvPr>
            <p:ph type="body" sz="quarter" idx="30"/>
          </p:nvPr>
        </p:nvSpPr>
        <p:spPr>
          <a:xfrm>
            <a:off x="4437255" y="4553632"/>
            <a:ext cx="1169387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1" name="Text Placeholder 29"/>
          <p:cNvSpPr>
            <a:spLocks noGrp="1"/>
          </p:cNvSpPr>
          <p:nvPr>
            <p:ph type="body" sz="quarter" idx="31"/>
          </p:nvPr>
        </p:nvSpPr>
        <p:spPr>
          <a:xfrm>
            <a:off x="5796741" y="4553632"/>
            <a:ext cx="1169387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2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8513440" y="4553632"/>
            <a:ext cx="1169387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9837440" y="4553632"/>
            <a:ext cx="1169387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4" name="Straight Connector 41"/>
          <p:cNvSpPr/>
          <p:nvPr/>
        </p:nvSpPr>
        <p:spPr>
          <a:xfrm flipH="1">
            <a:off x="687070" y="-168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Rectangle 6"/>
          <p:cNvSpPr/>
          <p:nvPr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52" name="Texto do título"/>
          <p:cNvSpPr txBox="1">
            <a:spLocks noGrp="1"/>
          </p:cNvSpPr>
          <p:nvPr>
            <p:ph type="title"/>
          </p:nvPr>
        </p:nvSpPr>
        <p:spPr>
          <a:xfrm>
            <a:off x="838200" y="687704"/>
            <a:ext cx="5019675" cy="356433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153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54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80"/>
            <a:ext cx="5018918" cy="258056"/>
          </a:xfrm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155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63" name="Group 24"/>
          <p:cNvGrpSpPr/>
          <p:nvPr/>
        </p:nvGrpSpPr>
        <p:grpSpPr>
          <a:xfrm>
            <a:off x="8538994" y="2902671"/>
            <a:ext cx="1350485" cy="203209"/>
            <a:chOff x="0" y="-1"/>
            <a:chExt cx="1350483" cy="203207"/>
          </a:xfrm>
        </p:grpSpPr>
        <p:sp>
          <p:nvSpPr>
            <p:cNvPr id="1156" name="Oval 15"/>
            <p:cNvSpPr/>
            <p:nvPr/>
          </p:nvSpPr>
          <p:spPr>
            <a:xfrm>
              <a:off x="573636" y="-2"/>
              <a:ext cx="203207" cy="203209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57" name="Oval 16"/>
            <p:cNvSpPr/>
            <p:nvPr/>
          </p:nvSpPr>
          <p:spPr>
            <a:xfrm rot="10800000" flipH="1">
              <a:off x="863398" y="35557"/>
              <a:ext cx="132087" cy="132087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58" name="Oval 17"/>
            <p:cNvSpPr/>
            <p:nvPr/>
          </p:nvSpPr>
          <p:spPr>
            <a:xfrm rot="10800000" flipH="1">
              <a:off x="354996" y="35557"/>
              <a:ext cx="132087" cy="132087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59" name="Oval 12"/>
            <p:cNvSpPr/>
            <p:nvPr/>
          </p:nvSpPr>
          <p:spPr>
            <a:xfrm rot="10800000" flipH="1">
              <a:off x="1082038" y="48105"/>
              <a:ext cx="106993" cy="106993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60" name="Oval 13"/>
            <p:cNvSpPr/>
            <p:nvPr/>
          </p:nvSpPr>
          <p:spPr>
            <a:xfrm rot="10800000" flipH="1">
              <a:off x="161451" y="48105"/>
              <a:ext cx="106993" cy="106993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61" name="Oval 14"/>
            <p:cNvSpPr/>
            <p:nvPr/>
          </p:nvSpPr>
          <p:spPr>
            <a:xfrm rot="10800000" flipH="1">
              <a:off x="1275586" y="64153"/>
              <a:ext cx="74897" cy="74897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62" name="Oval 23"/>
            <p:cNvSpPr/>
            <p:nvPr/>
          </p:nvSpPr>
          <p:spPr>
            <a:xfrm rot="10800000" flipH="1">
              <a:off x="-1" y="64153"/>
              <a:ext cx="74897" cy="74897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171" name="Group 29"/>
          <p:cNvGrpSpPr/>
          <p:nvPr/>
        </p:nvGrpSpPr>
        <p:grpSpPr>
          <a:xfrm>
            <a:off x="8538994" y="5984494"/>
            <a:ext cx="1350485" cy="203209"/>
            <a:chOff x="0" y="-1"/>
            <a:chExt cx="1350483" cy="203207"/>
          </a:xfrm>
        </p:grpSpPr>
        <p:sp>
          <p:nvSpPr>
            <p:cNvPr id="1164" name="Oval 30"/>
            <p:cNvSpPr/>
            <p:nvPr/>
          </p:nvSpPr>
          <p:spPr>
            <a:xfrm>
              <a:off x="573636" y="-2"/>
              <a:ext cx="203207" cy="203209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65" name="Oval 31"/>
            <p:cNvSpPr/>
            <p:nvPr/>
          </p:nvSpPr>
          <p:spPr>
            <a:xfrm rot="10800000" flipH="1">
              <a:off x="863398" y="35557"/>
              <a:ext cx="132087" cy="132087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66" name="Oval 32"/>
            <p:cNvSpPr/>
            <p:nvPr/>
          </p:nvSpPr>
          <p:spPr>
            <a:xfrm rot="10800000" flipH="1">
              <a:off x="354996" y="35557"/>
              <a:ext cx="132087" cy="132087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67" name="Oval 33"/>
            <p:cNvSpPr/>
            <p:nvPr/>
          </p:nvSpPr>
          <p:spPr>
            <a:xfrm rot="10800000" flipH="1">
              <a:off x="1082038" y="48105"/>
              <a:ext cx="106993" cy="106993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68" name="Oval 34"/>
            <p:cNvSpPr/>
            <p:nvPr/>
          </p:nvSpPr>
          <p:spPr>
            <a:xfrm rot="10800000" flipH="1">
              <a:off x="161451" y="48105"/>
              <a:ext cx="106993" cy="106993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69" name="Oval 35"/>
            <p:cNvSpPr/>
            <p:nvPr/>
          </p:nvSpPr>
          <p:spPr>
            <a:xfrm rot="10800000" flipH="1">
              <a:off x="1275586" y="64153"/>
              <a:ext cx="74897" cy="74897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70" name="Oval 36"/>
            <p:cNvSpPr/>
            <p:nvPr/>
          </p:nvSpPr>
          <p:spPr>
            <a:xfrm rot="10800000" flipH="1">
              <a:off x="-1" y="64153"/>
              <a:ext cx="74897" cy="74897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1172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7697689" y="2498700"/>
            <a:ext cx="3033087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7195711" y="3240290"/>
            <a:ext cx="4037040" cy="1928548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6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174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7176772" y="5264891"/>
            <a:ext cx="4037039" cy="27048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7176771" y="5553798"/>
            <a:ext cx="4037039" cy="27048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6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176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1232163" y="4826032"/>
            <a:ext cx="3336397" cy="26984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20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177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1232162" y="5172075"/>
            <a:ext cx="3336397" cy="112860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/>
            </a:pPr>
            <a:endParaRPr/>
          </a:p>
        </p:txBody>
      </p:sp>
      <p:sp>
        <p:nvSpPr>
          <p:cNvPr id="1178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1232162" y="1790700"/>
            <a:ext cx="3336397" cy="2876356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20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179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8442191" y="746310"/>
            <a:ext cx="1544079" cy="15440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0" name="Straight Connector 33"/>
          <p:cNvSpPr/>
          <p:nvPr/>
        </p:nvSpPr>
        <p:spPr>
          <a:xfrm flipH="1">
            <a:off x="687070" y="-168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B&amp;Mockup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188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C8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89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39787" y="2513995"/>
            <a:ext cx="697485" cy="67253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 sz="4400" b="1">
                <a:solidFill>
                  <a:srgbClr val="FFFFFF"/>
                </a:solidFill>
              </a:defRPr>
            </a:lvl1pPr>
            <a:lvl2pPr marL="876300" indent="-419100">
              <a:defRPr sz="4400" b="1">
                <a:solidFill>
                  <a:srgbClr val="FFFFFF"/>
                </a:solidFill>
              </a:defRPr>
            </a:lvl2pPr>
            <a:lvl3pPr marL="1417319" indent="-502919">
              <a:defRPr sz="4400" b="1">
                <a:solidFill>
                  <a:srgbClr val="FFFFFF"/>
                </a:solidFill>
              </a:defRPr>
            </a:lvl3pPr>
            <a:lvl4pPr marL="1930400" indent="-558800">
              <a:defRPr sz="4400" b="1">
                <a:solidFill>
                  <a:srgbClr val="FFFFFF"/>
                </a:solidFill>
              </a:defRPr>
            </a:lvl4pPr>
            <a:lvl5pPr marL="2387600" indent="-558800">
              <a:defRPr sz="4400" b="1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19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8200" y="1878328"/>
            <a:ext cx="3314700" cy="36036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20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191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2793775"/>
            <a:ext cx="3314701" cy="1085851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/>
            </a:pPr>
            <a:endParaRPr/>
          </a:p>
        </p:txBody>
      </p:sp>
      <p:sp>
        <p:nvSpPr>
          <p:cNvPr id="119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427802" y="3076575"/>
            <a:ext cx="3336397" cy="3781425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3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9277560" y="2513995"/>
            <a:ext cx="250668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/>
            </a:pPr>
            <a:endParaRPr/>
          </a:p>
        </p:txBody>
      </p:sp>
      <p:sp>
        <p:nvSpPr>
          <p:cNvPr id="1194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9277560" y="2244443"/>
            <a:ext cx="2506684" cy="269554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19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6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7891378" y="1943199"/>
            <a:ext cx="1276097" cy="12760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232164" y="4778407"/>
            <a:ext cx="3336396" cy="269844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2000" b="1">
                <a:solidFill>
                  <a:schemeClr val="accent5"/>
                </a:solidFill>
              </a:defRPr>
            </a:lvl1pPr>
            <a:lvl2pPr marL="647700" indent="-190500" algn="ctr">
              <a:defRPr sz="2000" b="1">
                <a:solidFill>
                  <a:schemeClr val="accent5"/>
                </a:solidFill>
              </a:defRPr>
            </a:lvl2pPr>
            <a:lvl3pPr marL="1143000" indent="-228600" algn="ctr">
              <a:defRPr sz="2000" b="1">
                <a:solidFill>
                  <a:schemeClr val="accent5"/>
                </a:solidFill>
              </a:defRPr>
            </a:lvl3pPr>
            <a:lvl4pPr marL="1625600" indent="-254000" algn="ctr">
              <a:defRPr sz="2000" b="1">
                <a:solidFill>
                  <a:schemeClr val="accent5"/>
                </a:solidFill>
              </a:defRPr>
            </a:lvl4pPr>
            <a:lvl5pPr marL="2082800" indent="-254000" algn="ctr">
              <a:defRPr sz="2000" b="1">
                <a:solidFill>
                  <a:schemeClr val="accent5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20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232162" y="5124450"/>
            <a:ext cx="3336397" cy="112860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/>
            </a:pPr>
            <a:endParaRPr/>
          </a:p>
        </p:txBody>
      </p:sp>
      <p:sp>
        <p:nvSpPr>
          <p:cNvPr id="1206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1232162" y="1743075"/>
            <a:ext cx="3336397" cy="2876356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20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20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208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9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4905376" y="1743075"/>
            <a:ext cx="6448425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210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4905376" y="2052423"/>
            <a:ext cx="6448425" cy="805077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/>
            </a:pPr>
            <a:endParaRPr/>
          </a:p>
        </p:txBody>
      </p:sp>
      <p:sp>
        <p:nvSpPr>
          <p:cNvPr id="1211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4905376" y="3371850"/>
            <a:ext cx="6448425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rgbClr val="003C8C"/>
                </a:solidFill>
              </a:defRPr>
            </a:pPr>
            <a:endParaRPr/>
          </a:p>
        </p:txBody>
      </p:sp>
      <p:sp>
        <p:nvSpPr>
          <p:cNvPr id="1212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905376" y="3681198"/>
            <a:ext cx="6448425" cy="805077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/>
            </a:pPr>
            <a:endParaRPr/>
          </a:p>
        </p:txBody>
      </p:sp>
      <p:sp>
        <p:nvSpPr>
          <p:cNvPr id="1213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4905376" y="5048250"/>
            <a:ext cx="6448425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1214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905376" y="5357598"/>
            <a:ext cx="6448425" cy="805077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/>
            </a:pPr>
            <a:endParaRPr/>
          </a:p>
        </p:txBody>
      </p:sp>
      <p:sp>
        <p:nvSpPr>
          <p:cNvPr id="1215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232164" y="4826032"/>
            <a:ext cx="3336396" cy="269844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2000" b="1">
                <a:solidFill>
                  <a:schemeClr val="accent5"/>
                </a:solidFill>
              </a:defRPr>
            </a:lvl1pPr>
            <a:lvl2pPr marL="647700" indent="-190500" algn="ctr">
              <a:defRPr sz="2000" b="1">
                <a:solidFill>
                  <a:schemeClr val="accent5"/>
                </a:solidFill>
              </a:defRPr>
            </a:lvl2pPr>
            <a:lvl3pPr marL="1143000" indent="-228600" algn="ctr">
              <a:defRPr sz="2000" b="1">
                <a:solidFill>
                  <a:schemeClr val="accent5"/>
                </a:solidFill>
              </a:defRPr>
            </a:lvl3pPr>
            <a:lvl4pPr marL="1625600" indent="-254000" algn="ctr">
              <a:defRPr sz="2000" b="1">
                <a:solidFill>
                  <a:schemeClr val="accent5"/>
                </a:solidFill>
              </a:defRPr>
            </a:lvl4pPr>
            <a:lvl5pPr marL="2082800" indent="-254000" algn="ctr">
              <a:defRPr sz="2000" b="1">
                <a:solidFill>
                  <a:schemeClr val="accent5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22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232162" y="5172075"/>
            <a:ext cx="3336397" cy="112860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/>
            </a:pPr>
            <a:endParaRPr/>
          </a:p>
        </p:txBody>
      </p:sp>
      <p:sp>
        <p:nvSpPr>
          <p:cNvPr id="1225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1232162" y="1790700"/>
            <a:ext cx="3336397" cy="2876356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20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22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22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8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5322754" y="2819398"/>
            <a:ext cx="2638425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229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5322754" y="3128747"/>
            <a:ext cx="2638425" cy="726928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/>
            </a:pPr>
            <a:endParaRPr/>
          </a:p>
        </p:txBody>
      </p:sp>
      <p:sp>
        <p:nvSpPr>
          <p:cNvPr id="1230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8715375" y="2819398"/>
            <a:ext cx="2638425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231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8715375" y="3128747"/>
            <a:ext cx="2638425" cy="726928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/>
            </a:pPr>
            <a:endParaRPr/>
          </a:p>
        </p:txBody>
      </p:sp>
      <p:sp>
        <p:nvSpPr>
          <p:cNvPr id="1232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5322754" y="5129105"/>
            <a:ext cx="2638425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233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5322754" y="5438454"/>
            <a:ext cx="2638425" cy="726928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/>
            </a:pPr>
            <a:endParaRPr/>
          </a:p>
        </p:txBody>
      </p:sp>
      <p:sp>
        <p:nvSpPr>
          <p:cNvPr id="1234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8715375" y="5129105"/>
            <a:ext cx="2638425" cy="309349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235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8715375" y="5438454"/>
            <a:ext cx="2638425" cy="726928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/>
            </a:pPr>
            <a:endParaRPr/>
          </a:p>
        </p:txBody>
      </p:sp>
      <p:sp>
        <p:nvSpPr>
          <p:cNvPr id="123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6337031" y="1912116"/>
            <a:ext cx="609872" cy="60987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237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6337031" y="4250341"/>
            <a:ext cx="609872" cy="60987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238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9729651" y="4250341"/>
            <a:ext cx="609872" cy="60987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23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9729651" y="1921094"/>
            <a:ext cx="609872" cy="60987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24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1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885950" y="1738883"/>
            <a:ext cx="2506684" cy="2377154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ctr">
              <a:defRPr sz="2000">
                <a:solidFill>
                  <a:schemeClr val="accent6"/>
                </a:solidFill>
              </a:defRPr>
            </a:lvl1pPr>
            <a:lvl2pPr marL="647700" indent="-190500" algn="ctr">
              <a:defRPr sz="2000">
                <a:solidFill>
                  <a:schemeClr val="accent6"/>
                </a:solidFill>
              </a:defRPr>
            </a:lvl2pPr>
            <a:lvl3pPr marL="1143000" indent="-228600" algn="ctr">
              <a:defRPr sz="2000">
                <a:solidFill>
                  <a:schemeClr val="accent6"/>
                </a:solidFill>
              </a:defRPr>
            </a:lvl3pPr>
            <a:lvl4pPr marL="1625600" indent="-254000" algn="ctr">
              <a:defRPr sz="2000">
                <a:solidFill>
                  <a:schemeClr val="accent6"/>
                </a:solidFill>
              </a:defRPr>
            </a:lvl4pPr>
            <a:lvl5pPr marL="2082800" indent="-254000" algn="ctr">
              <a:defRPr sz="2000">
                <a:solidFill>
                  <a:schemeClr val="accent6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249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250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5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3" name="Rectangle 5"/>
          <p:cNvSpPr/>
          <p:nvPr/>
        </p:nvSpPr>
        <p:spPr>
          <a:xfrm>
            <a:off x="-122532" y="4116037"/>
            <a:ext cx="12437065" cy="199925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r"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5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6161509" y="2455264"/>
            <a:ext cx="3336397" cy="26984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20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255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6161509" y="2744156"/>
            <a:ext cx="3336396" cy="112860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6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25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839788" y="5059250"/>
            <a:ext cx="2506684" cy="26984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257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839787" y="5348144"/>
            <a:ext cx="2506685" cy="619596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3506789" y="5040200"/>
            <a:ext cx="2506684" cy="26984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259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3506787" y="5329094"/>
            <a:ext cx="2506684" cy="619596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0" name="Text Placeholder 29"/>
          <p:cNvSpPr>
            <a:spLocks noGrp="1"/>
          </p:cNvSpPr>
          <p:nvPr>
            <p:ph type="body" sz="quarter" idx="21"/>
          </p:nvPr>
        </p:nvSpPr>
        <p:spPr>
          <a:xfrm>
            <a:off x="6175375" y="5040200"/>
            <a:ext cx="2506684" cy="26984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261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6175373" y="5329094"/>
            <a:ext cx="2506684" cy="619596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2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8839196" y="5040200"/>
            <a:ext cx="2506684" cy="269844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263" name="Text Placeholder 29"/>
          <p:cNvSpPr>
            <a:spLocks noGrp="1"/>
          </p:cNvSpPr>
          <p:nvPr>
            <p:ph type="body" sz="quarter" idx="24"/>
          </p:nvPr>
        </p:nvSpPr>
        <p:spPr>
          <a:xfrm>
            <a:off x="8839195" y="5329094"/>
            <a:ext cx="2506684" cy="619596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4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1841116" y="4353209"/>
            <a:ext cx="504027" cy="504027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5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4508115" y="4353209"/>
            <a:ext cx="504027" cy="504027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6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7171296" y="4353209"/>
            <a:ext cx="504027" cy="504027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7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9840522" y="4353209"/>
            <a:ext cx="504027" cy="504027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8" name="Straight Connector 23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ules">
    <p:bg>
      <p:bgPr>
        <a:solidFill>
          <a:srgbClr val="021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sset 6@4x.png" descr="Asset 6@4x.png"/>
          <p:cNvPicPr>
            <a:picLocks noChangeAspect="1"/>
          </p:cNvPicPr>
          <p:nvPr/>
        </p:nvPicPr>
        <p:blipFill>
          <a:blip r:embed="rId2">
            <a:alphaModFix amt="56123"/>
          </a:blip>
          <a:stretch>
            <a:fillRect/>
          </a:stretch>
        </p:blipFill>
        <p:spPr>
          <a:xfrm>
            <a:off x="-247358" y="-299662"/>
            <a:ext cx="12482606" cy="7843209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Linha"/>
          <p:cNvSpPr/>
          <p:nvPr/>
        </p:nvSpPr>
        <p:spPr>
          <a:xfrm>
            <a:off x="11982644" y="57108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" name="Linha"/>
          <p:cNvSpPr/>
          <p:nvPr/>
        </p:nvSpPr>
        <p:spPr>
          <a:xfrm>
            <a:off x="11776523" y="698249"/>
            <a:ext cx="401405" cy="1"/>
          </a:xfrm>
          <a:prstGeom prst="line">
            <a:avLst/>
          </a:prstGeom>
          <a:ln w="25400">
            <a:solidFill>
              <a:srgbClr val="EABC0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" name="Instructions for the live webinar:"/>
          <p:cNvSpPr txBox="1"/>
          <p:nvPr/>
        </p:nvSpPr>
        <p:spPr>
          <a:xfrm>
            <a:off x="619139" y="929269"/>
            <a:ext cx="10251011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EABC08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Instructions for the live webinar:</a:t>
            </a:r>
          </a:p>
        </p:txBody>
      </p:sp>
      <p:sp>
        <p:nvSpPr>
          <p:cNvPr id="78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" name="Linha"/>
          <p:cNvSpPr/>
          <p:nvPr/>
        </p:nvSpPr>
        <p:spPr>
          <a:xfrm>
            <a:off x="11776523" y="698249"/>
            <a:ext cx="401405" cy="1"/>
          </a:xfrm>
          <a:prstGeom prst="line">
            <a:avLst/>
          </a:prstGeom>
          <a:ln w="25400">
            <a:solidFill>
              <a:srgbClr val="EABC0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Linha"/>
          <p:cNvSpPr/>
          <p:nvPr/>
        </p:nvSpPr>
        <p:spPr>
          <a:xfrm>
            <a:off x="11982644" y="57108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Linha"/>
          <p:cNvSpPr/>
          <p:nvPr/>
        </p:nvSpPr>
        <p:spPr>
          <a:xfrm>
            <a:off x="11982644" y="571089"/>
            <a:ext cx="195285" cy="1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4" name="Asset 47@4x.png" descr="Asset 47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028" y="6043245"/>
            <a:ext cx="2042245" cy="436965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Retângulo"/>
          <p:cNvSpPr/>
          <p:nvPr/>
        </p:nvSpPr>
        <p:spPr>
          <a:xfrm>
            <a:off x="620513" y="2404533"/>
            <a:ext cx="3537386" cy="3255157"/>
          </a:xfrm>
          <a:prstGeom prst="rect">
            <a:avLst/>
          </a:prstGeom>
          <a:solidFill>
            <a:srgbClr val="FFFFFF">
              <a:alpha val="8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6" name="Asset 3@4x.png" descr="Asset 3@4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16" y="2690309"/>
            <a:ext cx="1400476" cy="89154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his is an interactive session. There will be time for questions and answer throughout the presentation via Menti. We hope you will share your views."/>
          <p:cNvSpPr txBox="1"/>
          <p:nvPr/>
        </p:nvSpPr>
        <p:spPr>
          <a:xfrm>
            <a:off x="885788" y="3767556"/>
            <a:ext cx="3006837" cy="153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defRPr sz="17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This is an interactive session. There will be time for questions and answer throughout the presentation via Menti. We hope you will share your views.</a:t>
            </a:r>
          </a:p>
        </p:txBody>
      </p:sp>
      <p:sp>
        <p:nvSpPr>
          <p:cNvPr id="88" name="Retângulo"/>
          <p:cNvSpPr/>
          <p:nvPr/>
        </p:nvSpPr>
        <p:spPr>
          <a:xfrm>
            <a:off x="4327307" y="2404533"/>
            <a:ext cx="3537386" cy="3255157"/>
          </a:xfrm>
          <a:prstGeom prst="rect">
            <a:avLst/>
          </a:prstGeom>
          <a:solidFill>
            <a:srgbClr val="FFFFFF">
              <a:alpha val="8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" name="Retângulo"/>
          <p:cNvSpPr/>
          <p:nvPr/>
        </p:nvSpPr>
        <p:spPr>
          <a:xfrm>
            <a:off x="8034101" y="2404533"/>
            <a:ext cx="3537386" cy="3255157"/>
          </a:xfrm>
          <a:prstGeom prst="rect">
            <a:avLst/>
          </a:prstGeom>
          <a:solidFill>
            <a:srgbClr val="FFFFFF">
              <a:alpha val="8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" name="Click on *Connect audio* to hear the presenters but please mute your microphones when you are not speaking."/>
          <p:cNvSpPr txBox="1"/>
          <p:nvPr/>
        </p:nvSpPr>
        <p:spPr>
          <a:xfrm>
            <a:off x="4592581" y="3914240"/>
            <a:ext cx="3006838" cy="1238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defRPr sz="17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Click on *Connect audio* to hear the presenters but please mute your microphones when you are not speaking.</a:t>
            </a:r>
          </a:p>
        </p:txBody>
      </p:sp>
      <p:sp>
        <p:nvSpPr>
          <p:cNvPr id="91" name="Please note that this webinar will be recorded."/>
          <p:cNvSpPr txBox="1"/>
          <p:nvPr/>
        </p:nvSpPr>
        <p:spPr>
          <a:xfrm>
            <a:off x="8446622" y="3914240"/>
            <a:ext cx="2712343" cy="65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defRPr sz="17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Please note that this webinar will be recorded.</a:t>
            </a:r>
          </a:p>
        </p:txBody>
      </p:sp>
      <p:pic>
        <p:nvPicPr>
          <p:cNvPr id="92" name="Asset 2@4x.png" descr="Asset 2@4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971" y="2647962"/>
            <a:ext cx="563855" cy="891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Asset 1@4x.png" descr="Asset 1@4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719" y="2770014"/>
            <a:ext cx="1134149" cy="73213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Rectangle 3"/>
          <p:cNvSpPr/>
          <p:nvPr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rgbClr val="FFFFFF"/>
          </a:solidFill>
          <a:ln w="12700">
            <a:solidFill>
              <a:srgbClr val="74928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76" name="Rectangle 4"/>
          <p:cNvSpPr/>
          <p:nvPr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7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1278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79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280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5837104" y="2259656"/>
            <a:ext cx="5516696" cy="36599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281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5837104" y="2628900"/>
            <a:ext cx="5516696" cy="95250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/>
            </a:pPr>
            <a:endParaRPr/>
          </a:p>
        </p:txBody>
      </p:sp>
      <p:sp>
        <p:nvSpPr>
          <p:cNvPr id="1282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1782763" y="5192857"/>
            <a:ext cx="2293937" cy="30247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1283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1782763" y="5501766"/>
            <a:ext cx="2293937" cy="58470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200"/>
            </a:pPr>
            <a:endParaRPr/>
          </a:p>
        </p:txBody>
      </p:sp>
      <p:sp>
        <p:nvSpPr>
          <p:cNvPr id="1284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5707062" y="5192857"/>
            <a:ext cx="2293938" cy="30247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1285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5707062" y="5501766"/>
            <a:ext cx="2293938" cy="58470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200"/>
            </a:pPr>
            <a:endParaRPr/>
          </a:p>
        </p:txBody>
      </p:sp>
      <p:sp>
        <p:nvSpPr>
          <p:cNvPr id="128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9574213" y="5192857"/>
            <a:ext cx="2293938" cy="30247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1287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9574213" y="5501766"/>
            <a:ext cx="2293938" cy="584709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200"/>
            </a:pPr>
            <a:endParaRPr/>
          </a:p>
        </p:txBody>
      </p:sp>
      <p:sp>
        <p:nvSpPr>
          <p:cNvPr id="128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992230" y="5346887"/>
            <a:ext cx="554429" cy="554430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28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4904942" y="5346887"/>
            <a:ext cx="554429" cy="554430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29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8780029" y="5340537"/>
            <a:ext cx="554429" cy="554430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291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92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1982"/>
            <a:ext cx="4322439" cy="3176292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1852449" y="2536570"/>
            <a:ext cx="2293938" cy="584709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200"/>
            </a:pPr>
            <a:endParaRPr/>
          </a:p>
        </p:txBody>
      </p:sp>
      <p:sp>
        <p:nvSpPr>
          <p:cNvPr id="1294" name="Straight Connector 23"/>
          <p:cNvSpPr/>
          <p:nvPr/>
        </p:nvSpPr>
        <p:spPr>
          <a:xfrm flipH="1">
            <a:off x="687070" y="-16853"/>
            <a:ext cx="1" cy="1358292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4"/>
          <p:cNvSpPr/>
          <p:nvPr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02" name="Rounded Rectangle 21"/>
          <p:cNvSpPr/>
          <p:nvPr/>
        </p:nvSpPr>
        <p:spPr>
          <a:xfrm>
            <a:off x="917210" y="2010935"/>
            <a:ext cx="2186150" cy="4046965"/>
          </a:xfrm>
          <a:prstGeom prst="roundRect">
            <a:avLst>
              <a:gd name="adj" fmla="val 1097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03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130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05" name="Nível um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306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3760654" y="1897498"/>
            <a:ext cx="7593146" cy="36599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8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307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3760654" y="2269189"/>
            <a:ext cx="7593146" cy="86453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/>
            </a:pPr>
            <a:endParaRPr/>
          </a:p>
        </p:txBody>
      </p:sp>
      <p:sp>
        <p:nvSpPr>
          <p:cNvPr id="130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939885" y="3427255"/>
            <a:ext cx="504027" cy="504027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309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623429" y="3427255"/>
            <a:ext cx="504027" cy="504027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3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306972" y="3427255"/>
            <a:ext cx="504027" cy="504027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31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990516" y="3427255"/>
            <a:ext cx="504027" cy="504027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31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0674059" y="3427255"/>
            <a:ext cx="504027" cy="504027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313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3571126" y="4194364"/>
            <a:ext cx="1241542" cy="274978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4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5254671" y="4194364"/>
            <a:ext cx="1241542" cy="274978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5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938215" y="4194364"/>
            <a:ext cx="1241542" cy="274978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6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8621759" y="4194364"/>
            <a:ext cx="1241541" cy="274978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7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10305301" y="4194364"/>
            <a:ext cx="1241542" cy="274978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8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3881008" y="4937397"/>
            <a:ext cx="7593147" cy="864537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4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319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20" name="Picture 32" descr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7" y="1897498"/>
            <a:ext cx="2323377" cy="425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1354041" y="3747144"/>
            <a:ext cx="1294868" cy="584709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algn="ctr">
              <a:defRPr sz="1200"/>
            </a:pPr>
            <a:endParaRPr/>
          </a:p>
        </p:txBody>
      </p:sp>
      <p:sp>
        <p:nvSpPr>
          <p:cNvPr id="1322" name="Straight Connector 25"/>
          <p:cNvSpPr/>
          <p:nvPr/>
        </p:nvSpPr>
        <p:spPr>
          <a:xfrm flipH="1">
            <a:off x="687070" y="-16853"/>
            <a:ext cx="1" cy="1358292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330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31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38200" y="3954117"/>
            <a:ext cx="2387391" cy="227255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1200" b="1"/>
            </a:lvl1pPr>
            <a:lvl2pPr marL="571500" indent="-114300" algn="ctr">
              <a:defRPr sz="1200" b="1"/>
            </a:lvl2pPr>
            <a:lvl3pPr marL="1051560" indent="-137160" algn="ctr">
              <a:defRPr sz="1200" b="1"/>
            </a:lvl3pPr>
            <a:lvl4pPr marL="1524000" indent="-152400" algn="ctr">
              <a:defRPr sz="1200" b="1"/>
            </a:lvl4pPr>
            <a:lvl5pPr marL="1981200" indent="-152400" algn="ctr">
              <a:defRPr sz="1200" b="1"/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33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097727" y="1881360"/>
            <a:ext cx="1868335" cy="1868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206441" y="1881360"/>
            <a:ext cx="1868335" cy="1868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800631" y="1881360"/>
            <a:ext cx="1868335" cy="1868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503536" y="1881360"/>
            <a:ext cx="1868335" cy="1868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6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838200" y="4199933"/>
            <a:ext cx="2387391" cy="302476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1337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3543300" y="3954117"/>
            <a:ext cx="2387391" cy="2272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/>
            </a:pPr>
            <a:endParaRPr/>
          </a:p>
        </p:txBody>
      </p:sp>
      <p:sp>
        <p:nvSpPr>
          <p:cNvPr id="1338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3543300" y="4199933"/>
            <a:ext cx="2387391" cy="302476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339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6217785" y="3954117"/>
            <a:ext cx="2387392" cy="2272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/>
            </a:pPr>
            <a:endParaRPr/>
          </a:p>
        </p:txBody>
      </p:sp>
      <p:sp>
        <p:nvSpPr>
          <p:cNvPr id="1340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217785" y="4199933"/>
            <a:ext cx="2387392" cy="302476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341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8918784" y="3954117"/>
            <a:ext cx="2387392" cy="227255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200" b="1"/>
            </a:pPr>
            <a:endParaRPr/>
          </a:p>
        </p:txBody>
      </p:sp>
      <p:sp>
        <p:nvSpPr>
          <p:cNvPr id="1342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8918784" y="4199933"/>
            <a:ext cx="2387392" cy="302476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800" b="1">
                <a:solidFill>
                  <a:srgbClr val="003C8C"/>
                </a:solidFill>
              </a:defRPr>
            </a:pPr>
            <a:endParaRPr/>
          </a:p>
        </p:txBody>
      </p:sp>
      <p:sp>
        <p:nvSpPr>
          <p:cNvPr id="1343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838200" y="4618678"/>
            <a:ext cx="2387391" cy="10867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/>
            </a:pPr>
            <a:endParaRPr/>
          </a:p>
        </p:txBody>
      </p:sp>
      <p:sp>
        <p:nvSpPr>
          <p:cNvPr id="1344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3531727" y="4618678"/>
            <a:ext cx="2387392" cy="10867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/>
            </a:pPr>
            <a:endParaRPr/>
          </a:p>
        </p:txBody>
      </p:sp>
      <p:sp>
        <p:nvSpPr>
          <p:cNvPr id="1345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225256" y="4618678"/>
            <a:ext cx="2387391" cy="10867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/>
            </a:pPr>
            <a:endParaRPr/>
          </a:p>
        </p:txBody>
      </p:sp>
      <p:sp>
        <p:nvSpPr>
          <p:cNvPr id="1346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8918782" y="4618678"/>
            <a:ext cx="2387392" cy="1086797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ctr">
              <a:defRPr sz="1400"/>
            </a:pPr>
            <a:endParaRPr/>
          </a:p>
        </p:txBody>
      </p:sp>
      <p:sp>
        <p:nvSpPr>
          <p:cNvPr id="1347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8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et_ready.png" descr="get_ready.png"/>
          <p:cNvPicPr>
            <a:picLocks noChangeAspect="1"/>
          </p:cNvPicPr>
          <p:nvPr/>
        </p:nvPicPr>
        <p:blipFill>
          <a:blip r:embed="rId2"/>
          <a:srcRect l="2380" t="33810" r="4707" b="10673"/>
          <a:stretch>
            <a:fillRect/>
          </a:stretch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57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358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839788" y="1341438"/>
            <a:ext cx="9052785" cy="698377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50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1359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839788" y="2256284"/>
            <a:ext cx="6869308" cy="117271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spcBef>
                <a:spcPts val="0"/>
              </a:spcBef>
              <a:defRPr sz="2900">
                <a:solidFill>
                  <a:schemeClr val="accent4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et_ready.png" descr="get_ready.png"/>
          <p:cNvPicPr>
            <a:picLocks noChangeAspect="1"/>
          </p:cNvPicPr>
          <p:nvPr/>
        </p:nvPicPr>
        <p:blipFill>
          <a:blip r:embed="rId2"/>
          <a:srcRect l="2380" t="33810" r="4707" b="10673"/>
          <a:stretch>
            <a:fillRect/>
          </a:stretch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1367" name="Rectangle 22"/>
          <p:cNvSpPr/>
          <p:nvPr/>
        </p:nvSpPr>
        <p:spPr>
          <a:xfrm>
            <a:off x="956170" y="4348738"/>
            <a:ext cx="1449409" cy="324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68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9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1213810" y="6165381"/>
            <a:ext cx="701039" cy="4861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370" name="Rectangle 11"/>
          <p:cNvSpPr txBox="1"/>
          <p:nvPr/>
        </p:nvSpPr>
        <p:spPr>
          <a:xfrm>
            <a:off x="892928" y="4077557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371" name="Rectangle 6"/>
          <p:cNvSpPr txBox="1"/>
          <p:nvPr/>
        </p:nvSpPr>
        <p:spPr>
          <a:xfrm>
            <a:off x="847207" y="849642"/>
            <a:ext cx="440717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137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55747" y="1795016"/>
            <a:ext cx="4692334" cy="31375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3" name="Rectangle 21"/>
          <p:cNvSpPr/>
          <p:nvPr/>
        </p:nvSpPr>
        <p:spPr>
          <a:xfrm>
            <a:off x="955747" y="3070144"/>
            <a:ext cx="1392853" cy="324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7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56170" y="4684376"/>
            <a:ext cx="1160089" cy="11600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5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892927" y="3149814"/>
            <a:ext cx="5043488" cy="30943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 u="sng">
                <a:solidFill>
                  <a:srgbClr val="2180FF"/>
                </a:solidFill>
              </a:defRPr>
            </a:pPr>
            <a:endParaRPr/>
          </a:p>
        </p:txBody>
      </p:sp>
      <p:sp>
        <p:nvSpPr>
          <p:cNvPr id="137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2340628" y="4682616"/>
            <a:ext cx="3755372" cy="23248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377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2340628" y="4917378"/>
            <a:ext cx="3755372" cy="23248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378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2340628" y="5326234"/>
            <a:ext cx="3755372" cy="23248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379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2340628" y="5580338"/>
            <a:ext cx="3755372" cy="23248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16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380" name="Rectangle 8"/>
          <p:cNvSpPr txBox="1"/>
          <p:nvPr/>
        </p:nvSpPr>
        <p:spPr>
          <a:xfrm>
            <a:off x="847207" y="2797658"/>
            <a:ext cx="404280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Click the link:</a:t>
            </a:r>
          </a:p>
        </p:txBody>
      </p:sp>
      <p:sp>
        <p:nvSpPr>
          <p:cNvPr id="1381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87853" y="1400558"/>
            <a:ext cx="5043489" cy="501868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3600" b="1">
                <a:solidFill>
                  <a:schemeClr val="accent4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Texto do título"/>
          <p:cNvSpPr txBox="1">
            <a:spLocks noGrp="1"/>
          </p:cNvSpPr>
          <p:nvPr>
            <p:ph type="title"/>
          </p:nvPr>
        </p:nvSpPr>
        <p:spPr>
          <a:xfrm>
            <a:off x="889570" y="507259"/>
            <a:ext cx="10515601" cy="44823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Texto do título</a:t>
            </a:r>
          </a:p>
        </p:txBody>
      </p:sp>
      <p:sp>
        <p:nvSpPr>
          <p:cNvPr id="138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043780" y="6240673"/>
            <a:ext cx="330099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90" name="Straight Connector 4"/>
          <p:cNvSpPr/>
          <p:nvPr/>
        </p:nvSpPr>
        <p:spPr>
          <a:xfrm flipH="1">
            <a:off x="444498" y="-25400"/>
            <a:ext cx="1" cy="980898"/>
          </a:xfrm>
          <a:prstGeom prst="line">
            <a:avLst/>
          </a:prstGeom>
          <a:ln w="31750" cap="rnd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91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286317" y="1800023"/>
            <a:ext cx="3965739" cy="329105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  <a:lvl2pPr marL="628650" indent="-171450"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2pPr>
            <a:lvl3pPr marL="1120139" indent="-205739"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3pPr>
            <a:lvl4pPr marL="1600200" indent="-228600"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4pPr>
            <a:lvl5pPr marL="2057400" indent="-228600"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392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286317" y="2164696"/>
            <a:ext cx="3965739" cy="185771"/>
          </a:xfrm>
          <a:prstGeom prst="rect">
            <a:avLst/>
          </a:prstGeom>
        </p:spPr>
        <p:txBody>
          <a:bodyPr/>
          <a:lstStyle/>
          <a:p>
            <a:pPr>
              <a:defRPr sz="1200"/>
            </a:pPr>
            <a:endParaRPr/>
          </a:p>
        </p:txBody>
      </p:sp>
      <p:pic>
        <p:nvPicPr>
          <p:cNvPr id="139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0" y="4619669"/>
            <a:ext cx="529543" cy="103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4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5" y="3516126"/>
            <a:ext cx="529543" cy="103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8" y="2393296"/>
            <a:ext cx="529543" cy="103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27" y="1359367"/>
            <a:ext cx="529543" cy="1034646"/>
          </a:xfrm>
          <a:prstGeom prst="rect">
            <a:avLst/>
          </a:prstGeom>
          <a:ln w="12700">
            <a:miter lim="400000"/>
          </a:ln>
        </p:spPr>
      </p:pic>
      <p:sp>
        <p:nvSpPr>
          <p:cNvPr id="139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286317" y="2808641"/>
            <a:ext cx="3965739" cy="329105"/>
          </a:xfrm>
          <a:prstGeom prst="rect">
            <a:avLst/>
          </a:prstGeom>
        </p:spPr>
        <p:txBody>
          <a:bodyPr anchor="b"/>
          <a:lstStyle/>
          <a:p>
            <a:pPr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pPr>
            <a:endParaRPr/>
          </a:p>
        </p:txBody>
      </p:sp>
      <p:sp>
        <p:nvSpPr>
          <p:cNvPr id="139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286317" y="3173315"/>
            <a:ext cx="3965739" cy="185772"/>
          </a:xfrm>
          <a:prstGeom prst="rect">
            <a:avLst/>
          </a:prstGeom>
        </p:spPr>
        <p:txBody>
          <a:bodyPr/>
          <a:lstStyle/>
          <a:p>
            <a:pPr>
              <a:defRPr sz="1200"/>
            </a:pPr>
            <a:endParaRPr/>
          </a:p>
        </p:txBody>
      </p:sp>
      <p:sp>
        <p:nvSpPr>
          <p:cNvPr id="139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286317" y="3951823"/>
            <a:ext cx="3965739" cy="329105"/>
          </a:xfrm>
          <a:prstGeom prst="rect">
            <a:avLst/>
          </a:prstGeom>
        </p:spPr>
        <p:txBody>
          <a:bodyPr anchor="b"/>
          <a:lstStyle/>
          <a:p>
            <a:pPr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pPr>
            <a:endParaRPr/>
          </a:p>
        </p:txBody>
      </p:sp>
      <p:sp>
        <p:nvSpPr>
          <p:cNvPr id="140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286317" y="4316496"/>
            <a:ext cx="3965739" cy="185771"/>
          </a:xfrm>
          <a:prstGeom prst="rect">
            <a:avLst/>
          </a:prstGeom>
        </p:spPr>
        <p:txBody>
          <a:bodyPr/>
          <a:lstStyle/>
          <a:p>
            <a:pPr>
              <a:defRPr sz="1200"/>
            </a:pPr>
            <a:endParaRPr/>
          </a:p>
        </p:txBody>
      </p:sp>
      <p:sp>
        <p:nvSpPr>
          <p:cNvPr id="1401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286317" y="5055005"/>
            <a:ext cx="3965739" cy="329105"/>
          </a:xfrm>
          <a:prstGeom prst="rect">
            <a:avLst/>
          </a:prstGeom>
        </p:spPr>
        <p:txBody>
          <a:bodyPr anchor="b"/>
          <a:lstStyle/>
          <a:p>
            <a:pPr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pPr>
            <a:endParaRPr/>
          </a:p>
        </p:txBody>
      </p:sp>
      <p:sp>
        <p:nvSpPr>
          <p:cNvPr id="1402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1286317" y="5419678"/>
            <a:ext cx="3965739" cy="185771"/>
          </a:xfrm>
          <a:prstGeom prst="rect">
            <a:avLst/>
          </a:prstGeom>
        </p:spPr>
        <p:txBody>
          <a:bodyPr/>
          <a:lstStyle/>
          <a:p>
            <a:pPr>
              <a:defRPr sz="1200"/>
            </a:pPr>
            <a:endParaRPr/>
          </a:p>
        </p:txBody>
      </p:sp>
      <p:sp>
        <p:nvSpPr>
          <p:cNvPr id="1403" name="Flowchart: Data 30"/>
          <p:cNvSpPr/>
          <p:nvPr/>
        </p:nvSpPr>
        <p:spPr>
          <a:xfrm>
            <a:off x="5628545" y="-618554"/>
            <a:ext cx="6832322" cy="7955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04" name="Picture Placeholder 12"/>
          <p:cNvSpPr>
            <a:spLocks noGrp="1"/>
          </p:cNvSpPr>
          <p:nvPr>
            <p:ph type="pic" idx="20"/>
          </p:nvPr>
        </p:nvSpPr>
        <p:spPr>
          <a:xfrm>
            <a:off x="5773365" y="-618555"/>
            <a:ext cx="6832321" cy="79552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05" name="Slide Number Placeholder 2"/>
          <p:cNvSpPr txBox="1"/>
          <p:nvPr/>
        </p:nvSpPr>
        <p:spPr>
          <a:xfrm>
            <a:off x="11274825" y="6393073"/>
            <a:ext cx="545935" cy="3327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/>
          <a:p>
            <a:pPr algn="r">
              <a:defRPr sz="1600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pic>
        <p:nvPicPr>
          <p:cNvPr id="1406" name="Picture 27" descr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3043" y="347798"/>
            <a:ext cx="723437" cy="503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5503" y="-45523"/>
            <a:ext cx="13010175" cy="7395158"/>
          </a:xfrm>
          <a:prstGeom prst="rect">
            <a:avLst/>
          </a:prstGeom>
          <a:ln w="12700">
            <a:miter lim="400000"/>
          </a:ln>
        </p:spPr>
      </p:pic>
      <p:sp>
        <p:nvSpPr>
          <p:cNvPr id="1414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0750256" y="6242103"/>
            <a:ext cx="330099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15" name="Texto do título"/>
          <p:cNvSpPr txBox="1">
            <a:spLocks noGrp="1"/>
          </p:cNvSpPr>
          <p:nvPr>
            <p:ph type="title"/>
          </p:nvPr>
        </p:nvSpPr>
        <p:spPr>
          <a:xfrm>
            <a:off x="889570" y="507259"/>
            <a:ext cx="10412860" cy="89250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3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1416" name="Straight Connector 4"/>
          <p:cNvSpPr/>
          <p:nvPr/>
        </p:nvSpPr>
        <p:spPr>
          <a:xfrm flipH="1">
            <a:off x="444498" y="-31258"/>
            <a:ext cx="1" cy="1539539"/>
          </a:xfrm>
          <a:prstGeom prst="line">
            <a:avLst/>
          </a:prstGeom>
          <a:ln w="31750" cap="rnd">
            <a:solidFill>
              <a:schemeClr val="accent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7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889570" y="1508280"/>
            <a:ext cx="10412860" cy="50349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723900" indent="-266700">
              <a:defRPr sz="2800"/>
            </a:lvl2pPr>
            <a:lvl3pPr marL="1234439" indent="-320039">
              <a:defRPr sz="2800"/>
            </a:lvl3pPr>
            <a:lvl4pPr marL="1727200" indent="-355600">
              <a:defRPr sz="2800"/>
            </a:lvl4pPr>
            <a:lvl5pPr marL="2184400" indent="-355600">
              <a:defRPr sz="2800"/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41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89570" y="2810037"/>
            <a:ext cx="4918107" cy="503492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endParaRPr/>
          </a:p>
        </p:txBody>
      </p:sp>
      <p:pic>
        <p:nvPicPr>
          <p:cNvPr id="141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13" y="3399690"/>
            <a:ext cx="770868" cy="770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0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543" y="3399690"/>
            <a:ext cx="768896" cy="770868"/>
          </a:xfrm>
          <a:prstGeom prst="rect">
            <a:avLst/>
          </a:prstGeom>
          <a:ln w="12700">
            <a:miter lim="400000"/>
          </a:ln>
        </p:spPr>
      </p:pic>
      <p:sp>
        <p:nvSpPr>
          <p:cNvPr id="142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99308" y="3533378"/>
            <a:ext cx="1747081" cy="503493"/>
          </a:xfrm>
          <a:prstGeom prst="rect">
            <a:avLst/>
          </a:prstGeom>
        </p:spPr>
        <p:txBody>
          <a:bodyPr anchor="ctr"/>
          <a:lstStyle/>
          <a:p>
            <a:pPr>
              <a:defRPr sz="1800"/>
            </a:pPr>
            <a:endParaRPr/>
          </a:p>
        </p:txBody>
      </p:sp>
      <p:sp>
        <p:nvSpPr>
          <p:cNvPr id="142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642027" y="3533378"/>
            <a:ext cx="1747082" cy="503493"/>
          </a:xfrm>
          <a:prstGeom prst="rect">
            <a:avLst/>
          </a:prstGeom>
        </p:spPr>
        <p:txBody>
          <a:bodyPr anchor="ctr"/>
          <a:lstStyle/>
          <a:p>
            <a:pPr>
              <a:defRPr sz="1800"/>
            </a:pPr>
            <a:endParaRPr/>
          </a:p>
        </p:txBody>
      </p:sp>
      <p:pic>
        <p:nvPicPr>
          <p:cNvPr id="1423" name="Imagem" descr="Image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97" y="4502182"/>
            <a:ext cx="7747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Asset 45@4x.png" descr="Asset 45@4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Picture 13" descr="Picture 13"/>
          <p:cNvPicPr>
            <a:picLocks noChangeAspect="1"/>
          </p:cNvPicPr>
          <p:nvPr/>
        </p:nvPicPr>
        <p:blipFill>
          <a:blip r:embed="rId2">
            <a:alphaModFix amt="82691"/>
          </a:blip>
          <a:srcRect l="12408" t="13538" r="2816" b="22667"/>
          <a:stretch>
            <a:fillRect/>
          </a:stretch>
        </p:blipFill>
        <p:spPr>
          <a:xfrm>
            <a:off x="-48419" y="-39093"/>
            <a:ext cx="12288993" cy="693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Asset 46@4x.png" descr="Asset 46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482" y="6113293"/>
            <a:ext cx="723437" cy="563213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536381" y="6240673"/>
            <a:ext cx="330100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ebinar 2">
    <p:bg>
      <p:bgPr>
        <a:solidFill>
          <a:srgbClr val="0436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Asset 6@4x.png" descr="Asset 6@4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358" y="-299662"/>
            <a:ext cx="12482606" cy="784320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Linha"/>
          <p:cNvSpPr/>
          <p:nvPr/>
        </p:nvSpPr>
        <p:spPr>
          <a:xfrm>
            <a:off x="11982644" y="57108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Linha"/>
          <p:cNvSpPr/>
          <p:nvPr/>
        </p:nvSpPr>
        <p:spPr>
          <a:xfrm>
            <a:off x="11776523" y="698249"/>
            <a:ext cx="401405" cy="1"/>
          </a:xfrm>
          <a:prstGeom prst="line">
            <a:avLst/>
          </a:prstGeom>
          <a:ln w="25400">
            <a:solidFill>
              <a:srgbClr val="EABC0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Nullem volutpat turpis at sapien vulputate tincidunt. Integer min libero ligula. Mauris  pellentesque porttitor libero a bibendum. Vestibulum tempus risus eu arcu auctor fringilla."/>
          <p:cNvSpPr txBox="1"/>
          <p:nvPr/>
        </p:nvSpPr>
        <p:spPr>
          <a:xfrm>
            <a:off x="621122" y="4649050"/>
            <a:ext cx="585085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Nullem volutpat turpis at sapien vulputate tincidunt. Integer min libero ligula. Mauris  pellentesque porttitor libero a bibendum. Vestibulum tempus risus eu arcu auctor fringilla.</a:t>
            </a:r>
          </a:p>
        </p:txBody>
      </p:sp>
      <p:sp>
        <p:nvSpPr>
          <p:cNvPr id="106" name="Suspendisse eu urna justo. Donec finibus arcu ut ornare auctor."/>
          <p:cNvSpPr txBox="1"/>
          <p:nvPr/>
        </p:nvSpPr>
        <p:spPr>
          <a:xfrm>
            <a:off x="600957" y="1084773"/>
            <a:ext cx="6416339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EABC08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Suspendisse eu urna justo. Donec finibus arcu ut ornare auctor.</a:t>
            </a:r>
          </a:p>
        </p:txBody>
      </p:sp>
      <p:sp>
        <p:nvSpPr>
          <p:cNvPr id="107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8" name="Linha"/>
          <p:cNvSpPr/>
          <p:nvPr/>
        </p:nvSpPr>
        <p:spPr>
          <a:xfrm>
            <a:off x="11776523" y="698249"/>
            <a:ext cx="401405" cy="1"/>
          </a:xfrm>
          <a:prstGeom prst="line">
            <a:avLst/>
          </a:prstGeom>
          <a:ln w="25400">
            <a:solidFill>
              <a:srgbClr val="EABC0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This is an interactive session. There will be time for questions and answer throughout the presentation via Menti. We hope you will share your views."/>
          <p:cNvSpPr txBox="1"/>
          <p:nvPr/>
        </p:nvSpPr>
        <p:spPr>
          <a:xfrm>
            <a:off x="8740767" y="1661579"/>
            <a:ext cx="3006837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This is an interactive session. There will be time for questions and answer throughout the presentation via Menti. We hope you will share your views.</a:t>
            </a:r>
          </a:p>
        </p:txBody>
      </p:sp>
      <p:sp>
        <p:nvSpPr>
          <p:cNvPr id="110" name="Click on *Connect audio* to hear the presenters but please mute your microphones when you are not speaking."/>
          <p:cNvSpPr txBox="1"/>
          <p:nvPr/>
        </p:nvSpPr>
        <p:spPr>
          <a:xfrm>
            <a:off x="8728067" y="2874470"/>
            <a:ext cx="3006837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Click on *Connect audio* to hear the presenters but please mute your microphones when you are not speaking.</a:t>
            </a:r>
          </a:p>
        </p:txBody>
      </p:sp>
      <p:sp>
        <p:nvSpPr>
          <p:cNvPr id="111" name="Please note that this webinar will be recorded."/>
          <p:cNvSpPr txBox="1"/>
          <p:nvPr/>
        </p:nvSpPr>
        <p:spPr>
          <a:xfrm>
            <a:off x="8728067" y="4036562"/>
            <a:ext cx="300683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Please note that this webinar will be recorded.</a:t>
            </a:r>
          </a:p>
        </p:txBody>
      </p:sp>
      <p:pic>
        <p:nvPicPr>
          <p:cNvPr id="112" name="Asset 2@4x.png" descr="Asset 2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245" y="2866614"/>
            <a:ext cx="333618" cy="52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Asset 1@4x.png" descr="Asset 1@4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119" y="4007531"/>
            <a:ext cx="635871" cy="410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Asset 3@4x.png" descr="Asset 3@4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656" y="1607362"/>
            <a:ext cx="644796" cy="41047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Linha"/>
          <p:cNvSpPr/>
          <p:nvPr/>
        </p:nvSpPr>
        <p:spPr>
          <a:xfrm>
            <a:off x="11982644" y="57108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6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" name="Linha"/>
          <p:cNvSpPr/>
          <p:nvPr/>
        </p:nvSpPr>
        <p:spPr>
          <a:xfrm>
            <a:off x="11982644" y="571089"/>
            <a:ext cx="195285" cy="1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9" name="Asset 47@4x.png" descr="Asset 47@4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028" y="6043245"/>
            <a:ext cx="2042246" cy="43696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July 9th - Starts at 10 GMT"/>
          <p:cNvSpPr txBox="1"/>
          <p:nvPr/>
        </p:nvSpPr>
        <p:spPr>
          <a:xfrm>
            <a:off x="9026260" y="519179"/>
            <a:ext cx="28735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fr-BE" dirty="0" err="1"/>
              <a:t>Month</a:t>
            </a:r>
            <a:r>
              <a:rPr dirty="0"/>
              <a:t> </a:t>
            </a:r>
            <a:r>
              <a:rPr lang="fr-BE" dirty="0"/>
              <a:t>date</a:t>
            </a:r>
            <a:r>
              <a:rPr dirty="0"/>
              <a:t> - Starts at </a:t>
            </a:r>
            <a:r>
              <a:rPr lang="fr-BE" dirty="0"/>
              <a:t>X</a:t>
            </a:r>
            <a:r>
              <a:rPr lang="fr-BE" baseline="0" dirty="0"/>
              <a:t> </a:t>
            </a:r>
            <a:r>
              <a:rPr dirty="0"/>
              <a:t>GMT</a:t>
            </a:r>
          </a:p>
        </p:txBody>
      </p:sp>
      <p:sp>
        <p:nvSpPr>
          <p:cNvPr id="121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ebinar 3">
    <p:bg>
      <p:bgPr>
        <a:solidFill>
          <a:srgbClr val="0436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Asset 5@4x.png" descr="Asset 5@4x.png"/>
          <p:cNvPicPr>
            <a:picLocks noChangeAspect="1"/>
          </p:cNvPicPr>
          <p:nvPr/>
        </p:nvPicPr>
        <p:blipFill>
          <a:blip r:embed="rId2"/>
          <a:srcRect t="19213"/>
          <a:stretch>
            <a:fillRect/>
          </a:stretch>
        </p:blipFill>
        <p:spPr>
          <a:xfrm>
            <a:off x="-364927" y="-2211572"/>
            <a:ext cx="12921869" cy="1380106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Linha"/>
          <p:cNvSpPr/>
          <p:nvPr/>
        </p:nvSpPr>
        <p:spPr>
          <a:xfrm>
            <a:off x="11982644" y="57108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0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Linha"/>
          <p:cNvSpPr/>
          <p:nvPr/>
        </p:nvSpPr>
        <p:spPr>
          <a:xfrm>
            <a:off x="11776523" y="698249"/>
            <a:ext cx="401405" cy="1"/>
          </a:xfrm>
          <a:prstGeom prst="line">
            <a:avLst/>
          </a:prstGeom>
          <a:ln w="25400">
            <a:solidFill>
              <a:srgbClr val="EABC0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2" name="Nullem volutpat turpis at sapien vulputate tincidunt. Integer min libero ligula. Mauris  pellentesque porttitor libero a bibendum. Vestibulum tempus risus eu arcu auctor fringilla."/>
          <p:cNvSpPr txBox="1"/>
          <p:nvPr/>
        </p:nvSpPr>
        <p:spPr>
          <a:xfrm>
            <a:off x="621122" y="4649050"/>
            <a:ext cx="585085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Nullem volutpat turpis at sapien vulputate tincidunt. Integer min libero ligula. Mauris  pellentesque porttitor libero a bibendum. Vestibulum tempus risus eu arcu auctor fringilla.</a:t>
            </a:r>
          </a:p>
        </p:txBody>
      </p:sp>
      <p:sp>
        <p:nvSpPr>
          <p:cNvPr id="133" name="Suspendisse eu urna justo. Donec finibus arcu ut ornare auctor."/>
          <p:cNvSpPr txBox="1"/>
          <p:nvPr/>
        </p:nvSpPr>
        <p:spPr>
          <a:xfrm>
            <a:off x="600957" y="1084773"/>
            <a:ext cx="6416339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EABC08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Suspendisse eu urna justo. Donec finibus arcu ut ornare auctor.</a:t>
            </a:r>
          </a:p>
        </p:txBody>
      </p:sp>
      <p:sp>
        <p:nvSpPr>
          <p:cNvPr id="134" name="Nullem volutpat turpis at sapien vulputate tincidunt. Integer min libero ligula. Mauris  pellentesque porttitor libero a bibendum. Vestibulum tempus risus eu arcu auctor fringilla."/>
          <p:cNvSpPr txBox="1"/>
          <p:nvPr/>
        </p:nvSpPr>
        <p:spPr>
          <a:xfrm>
            <a:off x="621122" y="4649050"/>
            <a:ext cx="585085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Nullem volutpat turpis at sapien vulputate tincidunt. Integer min libero ligula. Mauris  pellentesque porttitor libero a bibendum. Vestibulum tempus risus eu arcu auctor fringilla.</a:t>
            </a:r>
          </a:p>
        </p:txBody>
      </p:sp>
      <p:sp>
        <p:nvSpPr>
          <p:cNvPr id="135" name="July 9th - Starts at 10 GMT"/>
          <p:cNvSpPr txBox="1"/>
          <p:nvPr/>
        </p:nvSpPr>
        <p:spPr>
          <a:xfrm>
            <a:off x="9026260" y="519179"/>
            <a:ext cx="28735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fr-BE" dirty="0" err="1"/>
              <a:t>Month</a:t>
            </a:r>
            <a:r>
              <a:rPr dirty="0"/>
              <a:t> </a:t>
            </a:r>
            <a:r>
              <a:rPr lang="fr-BE" dirty="0"/>
              <a:t>date</a:t>
            </a:r>
            <a:r>
              <a:rPr dirty="0"/>
              <a:t> - Starts at </a:t>
            </a:r>
            <a:r>
              <a:rPr lang="fr-BE" dirty="0"/>
              <a:t>X</a:t>
            </a:r>
            <a:r>
              <a:rPr dirty="0"/>
              <a:t> GMT</a:t>
            </a:r>
          </a:p>
        </p:txBody>
      </p:sp>
      <p:sp>
        <p:nvSpPr>
          <p:cNvPr id="136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7" name="Linha"/>
          <p:cNvSpPr/>
          <p:nvPr/>
        </p:nvSpPr>
        <p:spPr>
          <a:xfrm>
            <a:off x="11776523" y="698249"/>
            <a:ext cx="401405" cy="1"/>
          </a:xfrm>
          <a:prstGeom prst="line">
            <a:avLst/>
          </a:prstGeom>
          <a:ln w="25400">
            <a:solidFill>
              <a:srgbClr val="EABC0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" name="This is an interactive session. There will be time for questions and answer throughout the presentation via Menti. We hope you will share your views."/>
          <p:cNvSpPr txBox="1"/>
          <p:nvPr/>
        </p:nvSpPr>
        <p:spPr>
          <a:xfrm>
            <a:off x="8740767" y="1661579"/>
            <a:ext cx="3006837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This is an interactive session. There will be time for questions and answer throughout the presentation via Menti. We hope you will share your views.</a:t>
            </a:r>
          </a:p>
        </p:txBody>
      </p:sp>
      <p:sp>
        <p:nvSpPr>
          <p:cNvPr id="139" name="Click on *Connect audio* to hear the presenters but please mute your microphones when you are not speaking."/>
          <p:cNvSpPr txBox="1"/>
          <p:nvPr/>
        </p:nvSpPr>
        <p:spPr>
          <a:xfrm>
            <a:off x="8728067" y="2874470"/>
            <a:ext cx="3006837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Click on *Connect audio* to hear the presenters but please mute your microphones when you are not speaking.</a:t>
            </a:r>
          </a:p>
        </p:txBody>
      </p:sp>
      <p:sp>
        <p:nvSpPr>
          <p:cNvPr id="140" name="Please note that this webinar will be recorded."/>
          <p:cNvSpPr txBox="1"/>
          <p:nvPr/>
        </p:nvSpPr>
        <p:spPr>
          <a:xfrm>
            <a:off x="8728067" y="4036562"/>
            <a:ext cx="300683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Please note that this webinar will be recorded.</a:t>
            </a:r>
          </a:p>
        </p:txBody>
      </p:sp>
      <p:pic>
        <p:nvPicPr>
          <p:cNvPr id="141" name="Asset 2@4x.png" descr="Asset 2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245" y="2866614"/>
            <a:ext cx="333618" cy="52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Asset 1@4x.png" descr="Asset 1@4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119" y="4007531"/>
            <a:ext cx="635871" cy="410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Asset 3@4x.png" descr="Asset 3@4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656" y="1607362"/>
            <a:ext cx="644796" cy="41047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Linha"/>
          <p:cNvSpPr/>
          <p:nvPr/>
        </p:nvSpPr>
        <p:spPr>
          <a:xfrm>
            <a:off x="11982644" y="57108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6" name="Linha"/>
          <p:cNvSpPr/>
          <p:nvPr/>
        </p:nvSpPr>
        <p:spPr>
          <a:xfrm>
            <a:off x="11982644" y="571089"/>
            <a:ext cx="195285" cy="1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7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8" name="Asset 47@4x.png" descr="Asset 47@4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028" y="6043245"/>
            <a:ext cx="2042245" cy="43696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ível um…"/>
          <p:cNvSpPr txBox="1">
            <a:spLocks noGrp="1"/>
          </p:cNvSpPr>
          <p:nvPr>
            <p:ph type="body" idx="1"/>
          </p:nvPr>
        </p:nvSpPr>
        <p:spPr>
          <a:xfrm>
            <a:off x="9067466" y="311400"/>
            <a:ext cx="6256801" cy="623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4400" b="1">
                <a:solidFill>
                  <a:srgbClr val="FFFFFF"/>
                </a:solidFill>
              </a:defRPr>
            </a:lvl1pPr>
            <a:lvl2pPr marL="876300" indent="-419100">
              <a:defRPr sz="4400" b="1">
                <a:solidFill>
                  <a:srgbClr val="FFFFFF"/>
                </a:solidFill>
              </a:defRPr>
            </a:lvl2pPr>
            <a:lvl3pPr marL="1417319" indent="-502919">
              <a:defRPr sz="4400" b="1">
                <a:solidFill>
                  <a:srgbClr val="FFFFFF"/>
                </a:solidFill>
              </a:defRPr>
            </a:lvl3pPr>
            <a:lvl4pPr marL="1930400" indent="-558800">
              <a:defRPr sz="4400" b="1">
                <a:solidFill>
                  <a:srgbClr val="FFFFFF"/>
                </a:solidFill>
              </a:defRPr>
            </a:lvl4pPr>
            <a:lvl5pPr marL="2387600" indent="-558800">
              <a:defRPr sz="4400" b="1">
                <a:solidFill>
                  <a:srgbClr val="FFFFFF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5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19187" y="3607143"/>
            <a:ext cx="4692322" cy="602195"/>
          </a:xfrm>
          <a:prstGeom prst="rect">
            <a:avLst/>
          </a:prstGeom>
        </p:spPr>
        <p:txBody>
          <a:bodyPr/>
          <a:lstStyle/>
          <a:p>
            <a:pPr>
              <a:defRPr sz="5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19187" y="2042787"/>
            <a:ext cx="4692322" cy="106682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140968" y="4453501"/>
            <a:ext cx="4670541" cy="23545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traight Connector 11"/>
          <p:cNvSpPr/>
          <p:nvPr/>
        </p:nvSpPr>
        <p:spPr>
          <a:xfrm flipH="1">
            <a:off x="685799" y="-16853"/>
            <a:ext cx="2" cy="4737055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1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838200" y="687704"/>
            <a:ext cx="10515600" cy="356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Nível um…"/>
          <p:cNvSpPr txBox="1">
            <a:spLocks noGrp="1"/>
          </p:cNvSpPr>
          <p:nvPr>
            <p:ph type="body" idx="1"/>
          </p:nvPr>
        </p:nvSpPr>
        <p:spPr>
          <a:xfrm>
            <a:off x="839787" y="1079980"/>
            <a:ext cx="10514013" cy="258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5" name="Straight Connector 5"/>
          <p:cNvSpPr/>
          <p:nvPr/>
        </p:nvSpPr>
        <p:spPr>
          <a:xfrm flipH="1">
            <a:off x="687070" y="-4153"/>
            <a:ext cx="1" cy="1358292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chemeClr val="accent5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chemeClr val="accent5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chemeClr val="accent5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chemeClr val="accent5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chemeClr val="accent5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chemeClr val="accent5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chemeClr val="accent5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chemeClr val="accent5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chemeClr val="accent5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chemeClr val="accent2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1pPr>
      <a:lvl2pPr marL="619125" marR="0" indent="-1619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solidFill>
            <a:schemeClr val="accent2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2pPr>
      <a:lvl3pPr marL="1108710" marR="0" indent="-19431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solidFill>
            <a:schemeClr val="accent2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3pPr>
      <a:lvl4pPr marL="1587500" marR="0" indent="-215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solidFill>
            <a:schemeClr val="accent2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4pPr>
      <a:lvl5pPr marL="2044700" marR="0" indent="-215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solidFill>
            <a:schemeClr val="accent2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5pPr>
      <a:lvl6pPr marL="2501900" marR="0" indent="-215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solidFill>
            <a:schemeClr val="accent2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6pPr>
      <a:lvl7pPr marL="2959100" marR="0" indent="-215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solidFill>
            <a:schemeClr val="accent2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7pPr>
      <a:lvl8pPr marL="3416300" marR="0" indent="-215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solidFill>
            <a:schemeClr val="accent2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8pPr>
      <a:lvl9pPr marL="3873500" marR="0" indent="-215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700" b="0" i="0" u="none" strike="noStrike" cap="none" spc="0" baseline="0">
          <a:solidFill>
            <a:schemeClr val="accent2"/>
          </a:solidFill>
          <a:uFillTx/>
          <a:latin typeface="EC Square Sans Pro"/>
          <a:ea typeface="EC Square Sans Pro"/>
          <a:cs typeface="EC Square Sans Pro"/>
          <a:sym typeface="EC Square Sans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EC Square Sans Pr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EC Square Sans Pr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EC Square Sans Pr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EC Square Sans Pr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EC Square Sans Pr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EC Square Sans Pr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EC Square Sans Pr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EC Square Sans Pr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EC Square Sans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36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36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hyperlink" Target="https://github.com/cncf/artwork" TargetMode="External"/><Relationship Id="rId7" Type="http://schemas.openxmlformats.org/officeDocument/2006/relationships/image" Target="../media/image7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FIWARE/orion-loadtes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&#160;https:/github.com/FIWARE/orion-loadtest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2.t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3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ec.europa.eu/cefdigital/wiki/x/iAXvB" TargetMode="External"/><Relationship Id="rId1" Type="http://schemas.openxmlformats.org/officeDocument/2006/relationships/slideLayout" Target="../slideLayouts/slideLayout66.xml"/><Relationship Id="rId4" Type="http://schemas.openxmlformats.org/officeDocument/2006/relationships/hyperlink" Target="https://www.facebook.com/Connecting-Europe-10013972487907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C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Asset 10@4x.png" descr="Asset 10@4x.png"/>
          <p:cNvPicPr>
            <a:picLocks noChangeAspect="1"/>
          </p:cNvPicPr>
          <p:nvPr/>
        </p:nvPicPr>
        <p:blipFill>
          <a:blip r:embed="rId2"/>
          <a:srcRect l="19257" r="38257"/>
          <a:stretch>
            <a:fillRect/>
          </a:stretch>
        </p:blipFill>
        <p:spPr>
          <a:xfrm>
            <a:off x="-145636" y="-93073"/>
            <a:ext cx="12337636" cy="6951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3" name="Asset 12@4x.png" descr="Asset 12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32" y="1947027"/>
            <a:ext cx="1755653" cy="2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Asset 11@4x.png" descr="Asset 11@4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230" y="5500320"/>
            <a:ext cx="3586564" cy="410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5" name="Asset 13@4x.png" descr="Asset 13@4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50" y="1961084"/>
            <a:ext cx="1353344" cy="215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6" name="Asset 9@4x.png" descr="Asset 9@4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513" y="562796"/>
            <a:ext cx="4953187" cy="64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Linha"/>
          <p:cNvSpPr/>
          <p:nvPr/>
        </p:nvSpPr>
        <p:spPr>
          <a:xfrm>
            <a:off x="11982644" y="57108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8" name="Linha"/>
          <p:cNvSpPr/>
          <p:nvPr/>
        </p:nvSpPr>
        <p:spPr>
          <a:xfrm>
            <a:off x="11982644" y="825409"/>
            <a:ext cx="195285" cy="1"/>
          </a:xfrm>
          <a:prstGeom prst="line">
            <a:avLst/>
          </a:prstGeom>
          <a:ln w="25400">
            <a:solidFill>
              <a:srgbClr val="597B9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9" name="Linha"/>
          <p:cNvSpPr/>
          <p:nvPr/>
        </p:nvSpPr>
        <p:spPr>
          <a:xfrm>
            <a:off x="11776523" y="698249"/>
            <a:ext cx="401405" cy="1"/>
          </a:xfrm>
          <a:prstGeom prst="line">
            <a:avLst/>
          </a:prstGeom>
          <a:ln w="25400">
            <a:solidFill>
              <a:srgbClr val="EABC0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0" name="Lorem ipsum dolor sit amet, consectetur adipiscing elit."/>
          <p:cNvSpPr txBox="1"/>
          <p:nvPr/>
        </p:nvSpPr>
        <p:spPr>
          <a:xfrm>
            <a:off x="645275" y="2183129"/>
            <a:ext cx="6299667" cy="249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EBBC08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elit.</a:t>
            </a:r>
          </a:p>
        </p:txBody>
      </p:sp>
      <p:sp>
        <p:nvSpPr>
          <p:cNvPr id="1451" name="Nullem volutpat turpis at sapien vulputate tincidunt. Integer min libero ligula. Mauris  pellentesque porttitor libero a bibendum. Vestibulum tempus risus eu arcu auctor fringilla."/>
          <p:cNvSpPr txBox="1"/>
          <p:nvPr/>
        </p:nvSpPr>
        <p:spPr>
          <a:xfrm>
            <a:off x="621122" y="4649050"/>
            <a:ext cx="585085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Nullem volutpat turpis at sapien vulputate tincidunt. Integer min libero ligula. Mauris  pellentesque porttitor libero a bibendum. Vestibulum tempus risus eu arcu auctor fringilla.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Picture 21" descr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42" y="-6244"/>
            <a:ext cx="12258884" cy="6870490"/>
          </a:xfrm>
          <a:prstGeom prst="rect">
            <a:avLst/>
          </a:prstGeom>
          <a:ln w="12700">
            <a:miter lim="400000"/>
          </a:ln>
        </p:spPr>
      </p:pic>
      <p:sp>
        <p:nvSpPr>
          <p:cNvPr id="1532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857655" y="6240673"/>
            <a:ext cx="217121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533" name="Text Placeholder 2"/>
          <p:cNvSpPr txBox="1"/>
          <p:nvPr/>
        </p:nvSpPr>
        <p:spPr>
          <a:xfrm>
            <a:off x="983314" y="3473148"/>
            <a:ext cx="490263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-182879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Regulate</a:t>
            </a:r>
          </a:p>
        </p:txBody>
      </p:sp>
      <p:sp>
        <p:nvSpPr>
          <p:cNvPr id="1534" name="Text Placeholder 3"/>
          <p:cNvSpPr txBox="1"/>
          <p:nvPr/>
        </p:nvSpPr>
        <p:spPr>
          <a:xfrm>
            <a:off x="6530779" y="3470595"/>
            <a:ext cx="4902639" cy="918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-182879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Enable</a:t>
            </a:r>
          </a:p>
        </p:txBody>
      </p:sp>
      <p:sp>
        <p:nvSpPr>
          <p:cNvPr id="1535" name="Text Placeholder 4"/>
          <p:cNvSpPr txBox="1"/>
          <p:nvPr/>
        </p:nvSpPr>
        <p:spPr>
          <a:xfrm>
            <a:off x="6720559" y="3938752"/>
            <a:ext cx="4758723" cy="145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Public administrations and businesses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should have access to secure and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standardized tools they canuse to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function in the digital world</a:t>
            </a:r>
          </a:p>
        </p:txBody>
      </p:sp>
      <p:sp>
        <p:nvSpPr>
          <p:cNvPr id="1536" name="Text Placeholder 5"/>
          <p:cNvSpPr txBox="1"/>
          <p:nvPr/>
        </p:nvSpPr>
        <p:spPr>
          <a:xfrm>
            <a:off x="1173094" y="3938752"/>
            <a:ext cx="4386614" cy="182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European regulations should be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interoperable and take into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consideration the impact and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use of digital technologies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in the world enable</a:t>
            </a:r>
          </a:p>
        </p:txBody>
      </p:sp>
      <p:grpSp>
        <p:nvGrpSpPr>
          <p:cNvPr id="1539" name="Group 29"/>
          <p:cNvGrpSpPr/>
          <p:nvPr/>
        </p:nvGrpSpPr>
        <p:grpSpPr>
          <a:xfrm>
            <a:off x="669729" y="6229322"/>
            <a:ext cx="2565542" cy="205741"/>
            <a:chOff x="0" y="0"/>
            <a:chExt cx="2565540" cy="205740"/>
          </a:xfrm>
        </p:grpSpPr>
        <p:pic>
          <p:nvPicPr>
            <p:cNvPr id="1537" name="Picture 30" descr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563"/>
              <a:ext cx="209699" cy="179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8" name="Rectangle 31"/>
            <p:cNvSpPr txBox="1"/>
            <p:nvPr/>
          </p:nvSpPr>
          <p:spPr>
            <a:xfrm>
              <a:off x="222698" y="0"/>
              <a:ext cx="234284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8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lvl1pPr>
            </a:lstStyle>
            <a:p>
              <a:r>
                <a:t>Charles Forerunner I Unsplash</a:t>
              </a:r>
            </a:p>
          </p:txBody>
        </p:sp>
      </p:grpSp>
      <p:sp>
        <p:nvSpPr>
          <p:cNvPr id="1540" name="Text Placeholder 1"/>
          <p:cNvSpPr txBox="1"/>
          <p:nvPr/>
        </p:nvSpPr>
        <p:spPr>
          <a:xfrm>
            <a:off x="983314" y="1730767"/>
            <a:ext cx="9164782" cy="1135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FFFFFF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pPr>
            <a:r>
              <a:t>What can be done to help public administrations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FFFFFF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pPr>
            <a:r>
              <a:t>and businesses make the most of the digital world?</a:t>
            </a:r>
          </a:p>
        </p:txBody>
      </p:sp>
      <p:pic>
        <p:nvPicPr>
          <p:cNvPr id="1541" name="Picture 33" descr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94" y="2880815"/>
            <a:ext cx="9212921" cy="322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2" name="Asset 46@4x.png" descr="Asset 46@4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482" y="6113293"/>
            <a:ext cx="723437" cy="563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roup 7"/>
          <p:cNvGrpSpPr/>
          <p:nvPr/>
        </p:nvGrpSpPr>
        <p:grpSpPr>
          <a:xfrm>
            <a:off x="-20444" y="-16727"/>
            <a:ext cx="12232889" cy="6891454"/>
            <a:chOff x="0" y="0"/>
            <a:chExt cx="12232888" cy="6891452"/>
          </a:xfrm>
        </p:grpSpPr>
        <p:sp>
          <p:nvSpPr>
            <p:cNvPr id="1544" name="Rectangle 6"/>
            <p:cNvSpPr/>
            <p:nvPr/>
          </p:nvSpPr>
          <p:spPr>
            <a:xfrm>
              <a:off x="20444" y="16725"/>
              <a:ext cx="12192001" cy="6858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pic>
          <p:nvPicPr>
            <p:cNvPr id="1545" name="Picture 5" descr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32889" cy="68914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4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48" name="Text Placeholder 1"/>
          <p:cNvSpPr txBox="1"/>
          <p:nvPr/>
        </p:nvSpPr>
        <p:spPr>
          <a:xfrm>
            <a:off x="1892253" y="2354579"/>
            <a:ext cx="8407494" cy="21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7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For the Digital Single Market to come to fruition,</a:t>
            </a:r>
          </a:p>
          <a:p>
            <a:pPr>
              <a:defRPr sz="27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we need </a:t>
            </a:r>
            <a:r>
              <a:rPr b="1">
                <a:solidFill>
                  <a:schemeClr val="accent4"/>
                </a:solidFill>
              </a:rPr>
              <a:t>common standards and specifications</a:t>
            </a:r>
          </a:p>
          <a:p>
            <a:pPr>
              <a:defRPr sz="27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for digital technologies so businesses, public</a:t>
            </a:r>
          </a:p>
          <a:p>
            <a:pPr>
              <a:defRPr sz="27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administrations and citizens can enjoy the benefits of</a:t>
            </a:r>
          </a:p>
          <a:p>
            <a:pPr>
              <a:defRPr sz="27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interconnectedness across borders, industries and sectors.</a:t>
            </a:r>
          </a:p>
        </p:txBody>
      </p:sp>
      <p:pic>
        <p:nvPicPr>
          <p:cNvPr id="1549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23" y="2040928"/>
            <a:ext cx="4978652" cy="166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054" y="4671993"/>
            <a:ext cx="2096437" cy="164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1" name="Asset 45@4x.png" descr="Asset 45@4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42" y="-6244"/>
            <a:ext cx="12258884" cy="6870490"/>
          </a:xfrm>
          <a:prstGeom prst="rect">
            <a:avLst/>
          </a:prstGeom>
          <a:ln w="12700">
            <a:miter lim="400000"/>
          </a:ln>
        </p:spPr>
      </p:pic>
      <p:sp>
        <p:nvSpPr>
          <p:cNvPr id="1554" name="Title 1"/>
          <p:cNvSpPr txBox="1">
            <a:spLocks noGrp="1"/>
          </p:cNvSpPr>
          <p:nvPr>
            <p:ph type="title"/>
          </p:nvPr>
        </p:nvSpPr>
        <p:spPr>
          <a:xfrm>
            <a:off x="838200" y="687704"/>
            <a:ext cx="10515600" cy="929640"/>
          </a:xfrm>
          <a:prstGeom prst="rect">
            <a:avLst/>
          </a:prstGeom>
        </p:spPr>
        <p:txBody>
          <a:bodyPr/>
          <a:lstStyle/>
          <a:p>
            <a:pPr defTabSz="777240">
              <a:defRPr sz="3060"/>
            </a:pPr>
            <a:r>
              <a:t>Since 2014, we have been</a:t>
            </a:r>
            <a:br/>
            <a:r>
              <a:t>providing precisely that</a:t>
            </a:r>
          </a:p>
        </p:txBody>
      </p:sp>
      <p:sp>
        <p:nvSpPr>
          <p:cNvPr id="1555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556" name="Text Placeholder 1"/>
          <p:cNvSpPr txBox="1"/>
          <p:nvPr/>
        </p:nvSpPr>
        <p:spPr>
          <a:xfrm>
            <a:off x="1117356" y="2455547"/>
            <a:ext cx="420150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>
                <a:solidFill>
                  <a:srgbClr val="FFFFFF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Regulating</a:t>
            </a:r>
          </a:p>
        </p:txBody>
      </p:sp>
      <p:sp>
        <p:nvSpPr>
          <p:cNvPr id="1557" name="Text Placeholder 3"/>
          <p:cNvSpPr txBox="1"/>
          <p:nvPr/>
        </p:nvSpPr>
        <p:spPr>
          <a:xfrm>
            <a:off x="6689236" y="2455547"/>
            <a:ext cx="420150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>
                <a:solidFill>
                  <a:srgbClr val="FFFFFF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Enabling</a:t>
            </a:r>
          </a:p>
        </p:txBody>
      </p:sp>
      <p:sp>
        <p:nvSpPr>
          <p:cNvPr id="1558" name="Text Placeholder 4"/>
          <p:cNvSpPr txBox="1"/>
          <p:nvPr/>
        </p:nvSpPr>
        <p:spPr>
          <a:xfrm>
            <a:off x="1117356" y="3067581"/>
            <a:ext cx="4201767" cy="45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to support the doption of European-wide</a:t>
            </a:r>
          </a:p>
          <a:p>
            <a:pPr>
              <a:lnSpc>
                <a:spcPct val="90000"/>
              </a:lnSpc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specifications and standards</a:t>
            </a:r>
          </a:p>
        </p:txBody>
      </p:sp>
      <p:sp>
        <p:nvSpPr>
          <p:cNvPr id="1559" name="Text Placeholder 5"/>
          <p:cNvSpPr txBox="1"/>
          <p:nvPr/>
        </p:nvSpPr>
        <p:spPr>
          <a:xfrm>
            <a:off x="6689236" y="3067580"/>
            <a:ext cx="4201768" cy="45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by providing ready-made reusable digital solutions</a:t>
            </a:r>
          </a:p>
          <a:p>
            <a:pPr>
              <a:lnSpc>
                <a:spcPct val="90000"/>
              </a:lnSpc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based on common standards called Building Blocks</a:t>
            </a:r>
          </a:p>
        </p:txBody>
      </p:sp>
      <p:sp>
        <p:nvSpPr>
          <p:cNvPr id="1560" name="Text Placeholder 6"/>
          <p:cNvSpPr txBox="1"/>
          <p:nvPr/>
        </p:nvSpPr>
        <p:spPr>
          <a:xfrm>
            <a:off x="1117356" y="3754725"/>
            <a:ext cx="420176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9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eIDAS, OOP, SDG… are the new</a:t>
            </a:r>
          </a:p>
          <a:p>
            <a:pPr>
              <a:defRPr sz="19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regulatory frameworks for the</a:t>
            </a:r>
          </a:p>
          <a:p>
            <a:pPr>
              <a:defRPr sz="19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Digital Age</a:t>
            </a:r>
          </a:p>
        </p:txBody>
      </p:sp>
      <p:sp>
        <p:nvSpPr>
          <p:cNvPr id="1561" name="Text Placeholder 7"/>
          <p:cNvSpPr txBox="1"/>
          <p:nvPr/>
        </p:nvSpPr>
        <p:spPr>
          <a:xfrm>
            <a:off x="6689236" y="3754723"/>
            <a:ext cx="4201768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9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By adopting Building Blocks, actors of</a:t>
            </a:r>
          </a:p>
          <a:p>
            <a:pPr>
              <a:defRPr sz="19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the Single Market become bridges that</a:t>
            </a:r>
          </a:p>
          <a:p>
            <a:pPr>
              <a:defRPr sz="19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connect National and European digital</a:t>
            </a:r>
          </a:p>
          <a:p>
            <a:pPr>
              <a:defRPr sz="19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infrastructures, automatically</a:t>
            </a:r>
          </a:p>
          <a:p>
            <a:pPr>
              <a:defRPr sz="19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complying with EU regulation</a:t>
            </a:r>
          </a:p>
        </p:txBody>
      </p:sp>
      <p:grpSp>
        <p:nvGrpSpPr>
          <p:cNvPr id="1564" name="Group 15"/>
          <p:cNvGrpSpPr/>
          <p:nvPr/>
        </p:nvGrpSpPr>
        <p:grpSpPr>
          <a:xfrm>
            <a:off x="669729" y="6229322"/>
            <a:ext cx="2565542" cy="205741"/>
            <a:chOff x="0" y="0"/>
            <a:chExt cx="2565540" cy="205740"/>
          </a:xfrm>
        </p:grpSpPr>
        <p:pic>
          <p:nvPicPr>
            <p:cNvPr id="1562" name="Picture 16" descr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563"/>
              <a:ext cx="209699" cy="179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3" name="Rectangle 17"/>
            <p:cNvSpPr txBox="1"/>
            <p:nvPr/>
          </p:nvSpPr>
          <p:spPr>
            <a:xfrm>
              <a:off x="222698" y="0"/>
              <a:ext cx="234284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8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lvl1pPr>
            </a:lstStyle>
            <a:p>
              <a:r>
                <a:t>Charles Forerunner I Unsplash</a:t>
              </a:r>
            </a:p>
          </p:txBody>
        </p:sp>
      </p:grpSp>
      <p:sp>
        <p:nvSpPr>
          <p:cNvPr id="1565" name="Straight Connector 18"/>
          <p:cNvSpPr/>
          <p:nvPr/>
        </p:nvSpPr>
        <p:spPr>
          <a:xfrm flipH="1">
            <a:off x="685800" y="-16853"/>
            <a:ext cx="1" cy="1664498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66" name="Straight Connector 19"/>
          <p:cNvSpPr/>
          <p:nvPr/>
        </p:nvSpPr>
        <p:spPr>
          <a:xfrm flipH="1">
            <a:off x="1072270" y="3651703"/>
            <a:ext cx="2138123" cy="1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67" name="Straight Connector 20"/>
          <p:cNvSpPr/>
          <p:nvPr/>
        </p:nvSpPr>
        <p:spPr>
          <a:xfrm flipH="1">
            <a:off x="6644151" y="3642723"/>
            <a:ext cx="2138123" cy="1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68" name="Asset 46@4x.png" descr="Asset 46@4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482" y="6113293"/>
            <a:ext cx="723437" cy="563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13" y="2130780"/>
            <a:ext cx="9266110" cy="4109621"/>
          </a:xfrm>
          <a:prstGeom prst="rect">
            <a:avLst/>
          </a:prstGeom>
          <a:ln w="12700">
            <a:miter lim="400000"/>
          </a:ln>
        </p:spPr>
      </p:pic>
      <p:sp>
        <p:nvSpPr>
          <p:cNvPr id="1571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8951">
              <a:defRPr sz="2241"/>
            </a:lvl1pPr>
          </a:lstStyle>
          <a:p>
            <a:r>
              <a:t>How can CEF Digital help you</a:t>
            </a:r>
          </a:p>
        </p:txBody>
      </p:sp>
      <p:sp>
        <p:nvSpPr>
          <p:cNvPr id="157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57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>
            <a:lvl1pPr defTabSz="585215">
              <a:lnSpc>
                <a:spcPct val="100000"/>
              </a:lnSpc>
              <a:spcBef>
                <a:spcPts val="0"/>
              </a:spcBef>
              <a:defRPr sz="1088"/>
            </a:lvl1pPr>
          </a:lstStyle>
          <a:p>
            <a:r>
              <a:t>Our mission is to increase the interconnection between trans-European networks, by helping public administrations, businesses and citizens fully benefit from what digital has to offer.</a:t>
            </a:r>
          </a:p>
        </p:txBody>
      </p:sp>
      <p:sp>
        <p:nvSpPr>
          <p:cNvPr id="1574" name="Text Placeholder 4"/>
          <p:cNvSpPr txBox="1"/>
          <p:nvPr/>
        </p:nvSpPr>
        <p:spPr>
          <a:xfrm>
            <a:off x="754092" y="1686246"/>
            <a:ext cx="5864526" cy="2689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768095">
              <a:spcBef>
                <a:spcPts val="1500"/>
              </a:spcBef>
              <a:defRPr sz="1679" b="1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We promote the adoption of common digital standards by:</a:t>
            </a:r>
          </a:p>
          <a:p>
            <a:pPr marL="192023" indent="-192023" defTabSz="768095">
              <a:spcBef>
                <a:spcPts val="1500"/>
              </a:spcBef>
              <a:buSzPct val="100000"/>
              <a:buFont typeface="Arial"/>
              <a:buChar char="•"/>
              <a:defRPr sz="1679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Providing </a:t>
            </a:r>
            <a:r>
              <a:rPr b="1"/>
              <a:t>technical support </a:t>
            </a:r>
            <a:r>
              <a:t>to Public Administrations and businesses in their digital transition;</a:t>
            </a:r>
          </a:p>
          <a:p>
            <a:pPr marL="192023" indent="-192023" defTabSz="768095">
              <a:spcBef>
                <a:spcPts val="1500"/>
              </a:spcBef>
              <a:buSzPct val="100000"/>
              <a:buFont typeface="Arial"/>
              <a:buChar char="•"/>
              <a:defRPr sz="1679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Helping them develop </a:t>
            </a:r>
            <a:r>
              <a:rPr b="1"/>
              <a:t>secure, interoperable digital services</a:t>
            </a:r>
            <a:r>
              <a:t>;</a:t>
            </a:r>
          </a:p>
          <a:p>
            <a:pPr marL="192023" indent="-192023" defTabSz="768095">
              <a:spcBef>
                <a:spcPts val="1500"/>
              </a:spcBef>
              <a:buSzPct val="100000"/>
              <a:buFont typeface="Arial"/>
              <a:buChar char="•"/>
              <a:defRPr sz="1679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Providing funding to projects that can contribute to a more connected Europe;</a:t>
            </a:r>
          </a:p>
          <a:p>
            <a:pPr defTabSz="768095">
              <a:spcBef>
                <a:spcPts val="1500"/>
              </a:spcBef>
              <a:defRPr sz="1679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This support package comes in the form of </a:t>
            </a:r>
            <a:r>
              <a:rPr b="1"/>
              <a:t>Building Blocks</a:t>
            </a:r>
            <a:r>
              <a:t>.</a:t>
            </a:r>
          </a:p>
        </p:txBody>
      </p:sp>
      <p:sp>
        <p:nvSpPr>
          <p:cNvPr id="1575" name="Straight Connector 10"/>
          <p:cNvSpPr/>
          <p:nvPr/>
        </p:nvSpPr>
        <p:spPr>
          <a:xfrm>
            <a:off x="4447475" y="4727276"/>
            <a:ext cx="628595" cy="1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76" name="Straight Connector 11"/>
          <p:cNvSpPr/>
          <p:nvPr/>
        </p:nvSpPr>
        <p:spPr>
          <a:xfrm>
            <a:off x="5255481" y="4727276"/>
            <a:ext cx="628595" cy="1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78" name="Asset 45@4x.png" descr="Asset 45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Rectangle 13"/>
          <p:cNvSpPr/>
          <p:nvPr/>
        </p:nvSpPr>
        <p:spPr>
          <a:xfrm>
            <a:off x="0" y="0"/>
            <a:ext cx="12192000" cy="3200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581" name="Title 9"/>
          <p:cNvSpPr txBox="1">
            <a:spLocks noGrp="1"/>
          </p:cNvSpPr>
          <p:nvPr>
            <p:ph type="title"/>
          </p:nvPr>
        </p:nvSpPr>
        <p:spPr>
          <a:xfrm>
            <a:off x="838200" y="825725"/>
            <a:ext cx="10515600" cy="1727890"/>
          </a:xfrm>
          <a:prstGeom prst="rect">
            <a:avLst/>
          </a:prstGeom>
        </p:spPr>
        <p:txBody>
          <a:bodyPr/>
          <a:lstStyle/>
          <a:p>
            <a:pPr defTabSz="868680">
              <a:defRPr sz="3800">
                <a:solidFill>
                  <a:schemeClr val="accent4"/>
                </a:solidFill>
              </a:defRPr>
            </a:pPr>
            <a:r>
              <a:t>Building Blocks help create this vibrant</a:t>
            </a:r>
            <a:br/>
            <a:r>
              <a:t>cross-border and cross-sector ecosystem</a:t>
            </a:r>
            <a:br/>
            <a:r>
              <a:t>for the Digital Age</a:t>
            </a:r>
          </a:p>
        </p:txBody>
      </p:sp>
      <p:sp>
        <p:nvSpPr>
          <p:cNvPr id="1582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583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60410"/>
            <a:ext cx="11083636" cy="2595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4" name="Asset 46@4x.png" descr="Asset 46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482" y="6113293"/>
            <a:ext cx="723437" cy="563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6" name="Picture 37" descr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766" y="3883162"/>
            <a:ext cx="1351792" cy="12485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8951">
              <a:defRPr sz="2241"/>
            </a:lvl1pPr>
          </a:lstStyle>
          <a:p>
            <a:r>
              <a:t>Meet the Building Blocks</a:t>
            </a:r>
          </a:p>
        </p:txBody>
      </p:sp>
      <p:sp>
        <p:nvSpPr>
          <p:cNvPr id="1589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590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>
            <a:lvl1pPr defTabSz="905255">
              <a:spcBef>
                <a:spcPts val="900"/>
              </a:spcBef>
              <a:defRPr sz="1683"/>
            </a:lvl1pPr>
          </a:lstStyle>
          <a:p>
            <a:r>
              <a:t>Find the one you need</a:t>
            </a:r>
          </a:p>
        </p:txBody>
      </p:sp>
      <p:pic>
        <p:nvPicPr>
          <p:cNvPr id="159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06" y="1571194"/>
            <a:ext cx="1347670" cy="1241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57" y="3935976"/>
            <a:ext cx="1316970" cy="1247281"/>
          </a:xfrm>
          <a:prstGeom prst="rect">
            <a:avLst/>
          </a:prstGeom>
          <a:ln w="12700">
            <a:miter lim="400000"/>
          </a:ln>
        </p:spPr>
      </p:pic>
      <p:sp>
        <p:nvSpPr>
          <p:cNvPr id="1593" name="Text Placeholder 2"/>
          <p:cNvSpPr txBox="1"/>
          <p:nvPr/>
        </p:nvSpPr>
        <p:spPr>
          <a:xfrm>
            <a:off x="646224" y="2926493"/>
            <a:ext cx="2014236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Big Data Test Infrastructure</a:t>
            </a:r>
          </a:p>
        </p:txBody>
      </p:sp>
      <p:sp>
        <p:nvSpPr>
          <p:cNvPr id="1594" name="Text Placeholder 2"/>
          <p:cNvSpPr txBox="1"/>
          <p:nvPr/>
        </p:nvSpPr>
        <p:spPr>
          <a:xfrm>
            <a:off x="646224" y="3139733"/>
            <a:ext cx="201423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chemeClr val="accent2"/>
                </a:solidFill>
              </a:defRPr>
            </a:pPr>
            <a:r>
              <a:t>Explore and experiment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with big data for improved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performance and decision making.</a:t>
            </a:r>
          </a:p>
        </p:txBody>
      </p:sp>
      <p:sp>
        <p:nvSpPr>
          <p:cNvPr id="1595" name="Text Placeholder 2"/>
          <p:cNvSpPr txBox="1"/>
          <p:nvPr/>
        </p:nvSpPr>
        <p:spPr>
          <a:xfrm>
            <a:off x="689863" y="5295951"/>
            <a:ext cx="2014237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eID</a:t>
            </a:r>
          </a:p>
        </p:txBody>
      </p:sp>
      <p:sp>
        <p:nvSpPr>
          <p:cNvPr id="1596" name="Text Placeholder 2"/>
          <p:cNvSpPr txBox="1"/>
          <p:nvPr/>
        </p:nvSpPr>
        <p:spPr>
          <a:xfrm>
            <a:off x="646224" y="5518753"/>
            <a:ext cx="201423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chemeClr val="accent2"/>
                </a:solidFill>
              </a:defRPr>
            </a:pPr>
            <a:r>
              <a:t>Allow citizens to prove who they are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across borders, making it easier to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access online services in another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EU Member State</a:t>
            </a:r>
          </a:p>
        </p:txBody>
      </p:sp>
      <p:pic>
        <p:nvPicPr>
          <p:cNvPr id="1597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418" y="3918356"/>
            <a:ext cx="1347670" cy="1241762"/>
          </a:xfrm>
          <a:prstGeom prst="rect">
            <a:avLst/>
          </a:prstGeom>
          <a:ln w="12700">
            <a:miter lim="400000"/>
          </a:ln>
        </p:spPr>
      </p:pic>
      <p:sp>
        <p:nvSpPr>
          <p:cNvPr id="1598" name="Text Placeholder 2"/>
          <p:cNvSpPr txBox="1"/>
          <p:nvPr/>
        </p:nvSpPr>
        <p:spPr>
          <a:xfrm>
            <a:off x="2880136" y="2926493"/>
            <a:ext cx="2014236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Context Broker</a:t>
            </a:r>
          </a:p>
        </p:txBody>
      </p:sp>
      <p:sp>
        <p:nvSpPr>
          <p:cNvPr id="1599" name="Text Placeholder 2"/>
          <p:cNvSpPr txBox="1"/>
          <p:nvPr/>
        </p:nvSpPr>
        <p:spPr>
          <a:xfrm>
            <a:off x="3130592" y="3139733"/>
            <a:ext cx="15133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chemeClr val="accent2"/>
                </a:solidFill>
              </a:defRPr>
            </a:lvl1pPr>
          </a:lstStyle>
          <a:p>
            <a:r>
              <a:t>Gather, manage and share context data, in real-time, throughout Europe</a:t>
            </a:r>
          </a:p>
        </p:txBody>
      </p:sp>
      <p:sp>
        <p:nvSpPr>
          <p:cNvPr id="1600" name="Text Placeholder 2"/>
          <p:cNvSpPr txBox="1"/>
          <p:nvPr/>
        </p:nvSpPr>
        <p:spPr>
          <a:xfrm>
            <a:off x="2869278" y="5295951"/>
            <a:ext cx="2014237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eDelivery</a:t>
            </a:r>
          </a:p>
        </p:txBody>
      </p:sp>
      <p:sp>
        <p:nvSpPr>
          <p:cNvPr id="1601" name="Text Placeholder 2"/>
          <p:cNvSpPr txBox="1"/>
          <p:nvPr/>
        </p:nvSpPr>
        <p:spPr>
          <a:xfrm>
            <a:off x="2880136" y="5518753"/>
            <a:ext cx="201423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chemeClr val="accent2"/>
                </a:solidFill>
              </a:defRPr>
            </a:pPr>
            <a:r>
              <a:t>Exchange online data and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documents reliably and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securely</a:t>
            </a:r>
          </a:p>
        </p:txBody>
      </p:sp>
      <p:pic>
        <p:nvPicPr>
          <p:cNvPr id="1602" name="Picture 17" descr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371" y="1571194"/>
            <a:ext cx="1344599" cy="124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3" name="Picture 18" descr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185" y="3930034"/>
            <a:ext cx="1316970" cy="1241762"/>
          </a:xfrm>
          <a:prstGeom prst="rect">
            <a:avLst/>
          </a:prstGeom>
          <a:ln w="12700">
            <a:miter lim="400000"/>
          </a:ln>
        </p:spPr>
      </p:pic>
      <p:sp>
        <p:nvSpPr>
          <p:cNvPr id="1604" name="Text Placeholder 2"/>
          <p:cNvSpPr txBox="1"/>
          <p:nvPr/>
        </p:nvSpPr>
        <p:spPr>
          <a:xfrm>
            <a:off x="5059552" y="2926493"/>
            <a:ext cx="2014236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eArchiving</a:t>
            </a:r>
          </a:p>
        </p:txBody>
      </p:sp>
      <p:sp>
        <p:nvSpPr>
          <p:cNvPr id="1605" name="Text Placeholder 2"/>
          <p:cNvSpPr txBox="1"/>
          <p:nvPr/>
        </p:nvSpPr>
        <p:spPr>
          <a:xfrm>
            <a:off x="5059552" y="3139733"/>
            <a:ext cx="201423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chemeClr val="accent2"/>
                </a:solidFill>
              </a:defRPr>
            </a:pPr>
            <a:r>
              <a:t>Facilitates the preservation,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migration, reuse and trust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of your data.</a:t>
            </a:r>
          </a:p>
        </p:txBody>
      </p:sp>
      <p:sp>
        <p:nvSpPr>
          <p:cNvPr id="1606" name="Text Placeholder 2"/>
          <p:cNvSpPr txBox="1"/>
          <p:nvPr/>
        </p:nvSpPr>
        <p:spPr>
          <a:xfrm>
            <a:off x="5101244" y="5295951"/>
            <a:ext cx="2014237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eSignature</a:t>
            </a:r>
          </a:p>
        </p:txBody>
      </p:sp>
      <p:sp>
        <p:nvSpPr>
          <p:cNvPr id="1607" name="Text Placeholder 2"/>
          <p:cNvSpPr txBox="1"/>
          <p:nvPr/>
        </p:nvSpPr>
        <p:spPr>
          <a:xfrm>
            <a:off x="5059552" y="5518753"/>
            <a:ext cx="201423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chemeClr val="accent2"/>
                </a:solidFill>
              </a:defRPr>
            </a:pPr>
            <a:r>
              <a:t>Create and verify electronic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signatures between businesses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and EU citizens</a:t>
            </a:r>
          </a:p>
        </p:txBody>
      </p:sp>
      <p:pic>
        <p:nvPicPr>
          <p:cNvPr id="1608" name="Picture 23" descr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456" y="3930034"/>
            <a:ext cx="1324646" cy="124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9" name="Picture 24" descr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5479" y="1559517"/>
            <a:ext cx="1344599" cy="1241762"/>
          </a:xfrm>
          <a:prstGeom prst="rect">
            <a:avLst/>
          </a:prstGeom>
          <a:ln w="12700">
            <a:miter lim="400000"/>
          </a:ln>
        </p:spPr>
      </p:pic>
      <p:sp>
        <p:nvSpPr>
          <p:cNvPr id="1610" name="Text Placeholder 2"/>
          <p:cNvSpPr txBox="1"/>
          <p:nvPr/>
        </p:nvSpPr>
        <p:spPr>
          <a:xfrm>
            <a:off x="7179947" y="2926493"/>
            <a:ext cx="221566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European Blockchain Services Infrastructure</a:t>
            </a:r>
          </a:p>
        </p:txBody>
      </p:sp>
      <p:sp>
        <p:nvSpPr>
          <p:cNvPr id="1611" name="Text Placeholder 2"/>
          <p:cNvSpPr txBox="1"/>
          <p:nvPr/>
        </p:nvSpPr>
        <p:spPr>
          <a:xfrm>
            <a:off x="7280660" y="3253866"/>
            <a:ext cx="201423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chemeClr val="accent2"/>
                </a:solidFill>
              </a:defRPr>
            </a:pPr>
            <a:r>
              <a:t>Harness the power of a Europeanwide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network of blockchain services,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increasing trust through data security,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privacy and transparency..</a:t>
            </a:r>
          </a:p>
        </p:txBody>
      </p:sp>
      <p:sp>
        <p:nvSpPr>
          <p:cNvPr id="1612" name="Text Placeholder 2"/>
          <p:cNvSpPr txBox="1"/>
          <p:nvPr/>
        </p:nvSpPr>
        <p:spPr>
          <a:xfrm>
            <a:off x="7336942" y="5295951"/>
            <a:ext cx="2014237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Once Only Principle</a:t>
            </a:r>
          </a:p>
        </p:txBody>
      </p:sp>
      <p:sp>
        <p:nvSpPr>
          <p:cNvPr id="1613" name="Text Placeholder 2"/>
          <p:cNvSpPr txBox="1"/>
          <p:nvPr/>
        </p:nvSpPr>
        <p:spPr>
          <a:xfrm>
            <a:off x="7280660" y="5518753"/>
            <a:ext cx="201423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chemeClr val="accent2"/>
                </a:solidFill>
              </a:defRPr>
            </a:pPr>
            <a:r>
              <a:t>Re-use data held by Public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Administrations</a:t>
            </a:r>
          </a:p>
        </p:txBody>
      </p:sp>
      <p:pic>
        <p:nvPicPr>
          <p:cNvPr id="1614" name="Picture 29" descr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0410" y="1547838"/>
            <a:ext cx="1346136" cy="1241762"/>
          </a:xfrm>
          <a:prstGeom prst="rect">
            <a:avLst/>
          </a:prstGeom>
          <a:ln w="12700">
            <a:miter lim="400000"/>
          </a:ln>
        </p:spPr>
      </p:pic>
      <p:sp>
        <p:nvSpPr>
          <p:cNvPr id="1615" name="Text Placeholder 2"/>
          <p:cNvSpPr txBox="1"/>
          <p:nvPr/>
        </p:nvSpPr>
        <p:spPr>
          <a:xfrm>
            <a:off x="9516360" y="2926493"/>
            <a:ext cx="2014237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eInvoicing</a:t>
            </a:r>
          </a:p>
        </p:txBody>
      </p:sp>
      <p:sp>
        <p:nvSpPr>
          <p:cNvPr id="1616" name="Text Placeholder 2"/>
          <p:cNvSpPr txBox="1"/>
          <p:nvPr/>
        </p:nvSpPr>
        <p:spPr>
          <a:xfrm>
            <a:off x="9516360" y="3139733"/>
            <a:ext cx="20142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chemeClr val="accent2"/>
                </a:solidFill>
              </a:defRPr>
            </a:pPr>
            <a:r>
              <a:t>Promote the implementation of the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European standard for electronic</a:t>
            </a:r>
          </a:p>
          <a:p>
            <a:pPr algn="ctr">
              <a:defRPr sz="900">
                <a:solidFill>
                  <a:schemeClr val="accent2"/>
                </a:solidFill>
              </a:defRPr>
            </a:pPr>
            <a:r>
              <a:t>invoicing across border</a:t>
            </a:r>
          </a:p>
        </p:txBody>
      </p:sp>
      <p:sp>
        <p:nvSpPr>
          <p:cNvPr id="1617" name="Text Placeholder 2"/>
          <p:cNvSpPr txBox="1"/>
          <p:nvPr/>
        </p:nvSpPr>
        <p:spPr>
          <a:xfrm>
            <a:off x="9531540" y="5295951"/>
            <a:ext cx="2014237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t>eTranslation</a:t>
            </a:r>
          </a:p>
        </p:txBody>
      </p:sp>
      <p:sp>
        <p:nvSpPr>
          <p:cNvPr id="1618" name="Text Placeholder 2"/>
          <p:cNvSpPr txBox="1"/>
          <p:nvPr/>
        </p:nvSpPr>
        <p:spPr>
          <a:xfrm>
            <a:off x="9691148" y="5518753"/>
            <a:ext cx="166465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chemeClr val="accent2"/>
                </a:solidFill>
              </a:defRPr>
            </a:lvl1pPr>
          </a:lstStyle>
          <a:p>
            <a:r>
              <a:t>Use machine translation to translate your documents and web content into any official EU language, and many more</a:t>
            </a:r>
          </a:p>
        </p:txBody>
      </p:sp>
      <p:pic>
        <p:nvPicPr>
          <p:cNvPr id="1619" name="Asset 45@4x.png" descr="Asset 45@4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3F26A75-551B-6244-8045-E99477C3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317" y="1473869"/>
            <a:ext cx="1460756" cy="134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8951">
              <a:defRPr sz="2241"/>
            </a:lvl1pPr>
          </a:lstStyle>
          <a:p>
            <a:r>
              <a:t>Where does the funding come from?</a:t>
            </a:r>
          </a:p>
        </p:txBody>
      </p:sp>
      <p:sp>
        <p:nvSpPr>
          <p:cNvPr id="1622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623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>
            <a:lvl1pPr defTabSz="905255">
              <a:spcBef>
                <a:spcPts val="900"/>
              </a:spcBef>
              <a:defRPr sz="1683"/>
            </a:lvl1pPr>
          </a:lstStyle>
          <a:p>
            <a:r>
              <a:t>Let’s take a look at CEF-Digital’s origin and how the Building Blocks’ funding is organized</a:t>
            </a:r>
          </a:p>
        </p:txBody>
      </p:sp>
      <p:pic>
        <p:nvPicPr>
          <p:cNvPr id="16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1" y="2924229"/>
            <a:ext cx="11533676" cy="196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625" name="Text Placeholder 3"/>
          <p:cNvSpPr txBox="1"/>
          <p:nvPr/>
        </p:nvSpPr>
        <p:spPr>
          <a:xfrm>
            <a:off x="474107" y="2576065"/>
            <a:ext cx="193564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The </a:t>
            </a:r>
            <a:r>
              <a:rPr b="1"/>
              <a:t>Connecting Europe Facility</a:t>
            </a:r>
          </a:p>
          <a:p>
            <a:pPr algn="ctr">
              <a:defRPr sz="900" b="1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(CEF) </a:t>
            </a:r>
            <a:r>
              <a:rPr b="0"/>
              <a:t>is a funding mechanism</a:t>
            </a:r>
          </a:p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of the EU to increase the</a:t>
            </a:r>
          </a:p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development of the Digital Single</a:t>
            </a:r>
          </a:p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Market's critical infrastructure</a:t>
            </a:r>
          </a:p>
        </p:txBody>
      </p:sp>
      <p:sp>
        <p:nvSpPr>
          <p:cNvPr id="1626" name="Text Placeholder 4"/>
          <p:cNvSpPr txBox="1"/>
          <p:nvPr/>
        </p:nvSpPr>
        <p:spPr>
          <a:xfrm>
            <a:off x="3849211" y="2413526"/>
            <a:ext cx="19356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 b="1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CEF Telecom </a:t>
            </a:r>
            <a:r>
              <a:rPr b="0"/>
              <a:t>encompasses</a:t>
            </a:r>
          </a:p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broadband projects</a:t>
            </a:r>
          </a:p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and </a:t>
            </a:r>
            <a:r>
              <a:rPr b="1"/>
              <a:t>CEF Digital</a:t>
            </a:r>
          </a:p>
        </p:txBody>
      </p:sp>
      <p:sp>
        <p:nvSpPr>
          <p:cNvPr id="1627" name="Text Placeholder 5"/>
          <p:cNvSpPr txBox="1"/>
          <p:nvPr/>
        </p:nvSpPr>
        <p:spPr>
          <a:xfrm>
            <a:off x="7246615" y="2670149"/>
            <a:ext cx="193564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Some of these projects are</a:t>
            </a:r>
          </a:p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Digital Service Infrastructures</a:t>
            </a:r>
          </a:p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(DSIs). Such is the case of</a:t>
            </a:r>
          </a:p>
          <a:p>
            <a:pPr algn="ctr">
              <a:defRPr sz="900" b="1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Building Blocks</a:t>
            </a:r>
          </a:p>
        </p:txBody>
      </p:sp>
      <p:sp>
        <p:nvSpPr>
          <p:cNvPr id="1628" name="Text Placeholder 6"/>
          <p:cNvSpPr txBox="1"/>
          <p:nvPr/>
        </p:nvSpPr>
        <p:spPr>
          <a:xfrm>
            <a:off x="5525611" y="4958903"/>
            <a:ext cx="193564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 b="1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CEF Telecom’s guidelines</a:t>
            </a:r>
          </a:p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define the objectives and</a:t>
            </a:r>
          </a:p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eligibility </a:t>
            </a:r>
            <a:r>
              <a:rPr b="1"/>
              <a:t>criteria for funding</a:t>
            </a:r>
          </a:p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of projects within its remit.</a:t>
            </a:r>
          </a:p>
        </p:txBody>
      </p:sp>
      <p:sp>
        <p:nvSpPr>
          <p:cNvPr id="1629" name="Text Placeholder 7"/>
          <p:cNvSpPr txBox="1"/>
          <p:nvPr/>
        </p:nvSpPr>
        <p:spPr>
          <a:xfrm>
            <a:off x="2143075" y="4858360"/>
            <a:ext cx="193564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Which is why CEF is organised</a:t>
            </a:r>
          </a:p>
          <a:p>
            <a:pPr algn="ctr"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in three sectors:</a:t>
            </a:r>
            <a:r>
              <a:rPr b="1"/>
              <a:t> Transport,</a:t>
            </a:r>
          </a:p>
          <a:p>
            <a:pPr algn="ctr">
              <a:defRPr sz="900" b="1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Energy </a:t>
            </a:r>
            <a:r>
              <a:rPr b="0"/>
              <a:t>and </a:t>
            </a:r>
            <a:r>
              <a:t>Telecom</a:t>
            </a:r>
          </a:p>
        </p:txBody>
      </p:sp>
      <p:sp>
        <p:nvSpPr>
          <p:cNvPr id="1630" name="Text Placeholder 8"/>
          <p:cNvSpPr txBox="1"/>
          <p:nvPr/>
        </p:nvSpPr>
        <p:spPr>
          <a:xfrm>
            <a:off x="9711034" y="3956998"/>
            <a:ext cx="1704123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CEF Digital's work programmes</a:t>
            </a:r>
          </a:p>
          <a:p>
            <a:pPr>
              <a:lnSpc>
                <a:spcPct val="90000"/>
              </a:lnSpc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translate CEF Telecom’s guidelines</a:t>
            </a:r>
          </a:p>
          <a:p>
            <a:pPr>
              <a:lnSpc>
                <a:spcPct val="90000"/>
              </a:lnSpc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into concrete actions planned and</a:t>
            </a:r>
          </a:p>
          <a:p>
            <a:pPr>
              <a:lnSpc>
                <a:spcPct val="90000"/>
              </a:lnSpc>
              <a:defRPr sz="9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funded on a yearly basis.</a:t>
            </a:r>
          </a:p>
        </p:txBody>
      </p:sp>
      <p:sp>
        <p:nvSpPr>
          <p:cNvPr id="1631" name="Text Placeholder 9"/>
          <p:cNvSpPr txBox="1"/>
          <p:nvPr/>
        </p:nvSpPr>
        <p:spPr>
          <a:xfrm>
            <a:off x="9720480" y="3601184"/>
            <a:ext cx="170412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 b="1">
                <a:solidFill>
                  <a:schemeClr val="accent5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In short…</a:t>
            </a:r>
          </a:p>
        </p:txBody>
      </p:sp>
      <p:pic>
        <p:nvPicPr>
          <p:cNvPr id="1632" name="Asset 45@4x.png" descr="Asset 45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Title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8951">
              <a:defRPr sz="2241"/>
            </a:lvl1pPr>
          </a:lstStyle>
          <a:p>
            <a:r>
              <a:t>How to use a Building Block? </a:t>
            </a:r>
          </a:p>
        </p:txBody>
      </p:sp>
      <p:sp>
        <p:nvSpPr>
          <p:cNvPr id="1635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636" name="Text Placeholder 51"/>
          <p:cNvSpPr txBox="1">
            <a:spLocks noGrp="1"/>
          </p:cNvSpPr>
          <p:nvPr>
            <p:ph type="body" sz="quarter" idx="1"/>
          </p:nvPr>
        </p:nvSpPr>
        <p:spPr>
          <a:xfrm>
            <a:off x="1528350" y="3509821"/>
            <a:ext cx="2387391" cy="302476"/>
          </a:xfrm>
          <a:prstGeom prst="rect">
            <a:avLst/>
          </a:prstGeom>
        </p:spPr>
        <p:txBody>
          <a:bodyPr/>
          <a:lstStyle>
            <a:lvl1pPr defTabSz="676655">
              <a:spcBef>
                <a:spcPts val="700"/>
              </a:spcBef>
              <a:defRPr sz="1332">
                <a:solidFill>
                  <a:schemeClr val="accent4"/>
                </a:solidFill>
              </a:defRPr>
            </a:lvl1pPr>
          </a:lstStyle>
          <a:p>
            <a:r>
              <a:t>Buy</a:t>
            </a:r>
          </a:p>
        </p:txBody>
      </p:sp>
      <p:sp>
        <p:nvSpPr>
          <p:cNvPr id="1637" name="Text Placeholder 53"/>
          <p:cNvSpPr>
            <a:spLocks noGrp="1"/>
          </p:cNvSpPr>
          <p:nvPr>
            <p:ph type="body" idx="19"/>
          </p:nvPr>
        </p:nvSpPr>
        <p:spPr>
          <a:xfrm>
            <a:off x="4923530" y="3509821"/>
            <a:ext cx="2387391" cy="302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676655">
              <a:spcBef>
                <a:spcPts val="700"/>
              </a:spcBef>
              <a:defRPr sz="1332" b="1">
                <a:solidFill>
                  <a:schemeClr val="accent4"/>
                </a:solidFill>
              </a:defRPr>
            </a:lvl1pPr>
          </a:lstStyle>
          <a:p>
            <a:r>
              <a:t>Build</a:t>
            </a:r>
          </a:p>
        </p:txBody>
      </p:sp>
      <p:sp>
        <p:nvSpPr>
          <p:cNvPr id="1638" name="Text Placeholder 55"/>
          <p:cNvSpPr>
            <a:spLocks noGrp="1"/>
          </p:cNvSpPr>
          <p:nvPr>
            <p:ph type="body" idx="21"/>
          </p:nvPr>
        </p:nvSpPr>
        <p:spPr>
          <a:xfrm>
            <a:off x="8305349" y="3509821"/>
            <a:ext cx="2387392" cy="302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676655">
              <a:spcBef>
                <a:spcPts val="700"/>
              </a:spcBef>
              <a:defRPr sz="1332" b="1">
                <a:solidFill>
                  <a:schemeClr val="accent4"/>
                </a:solidFill>
              </a:defRPr>
            </a:lvl1pPr>
          </a:lstStyle>
          <a:p>
            <a:r>
              <a:t>Reuse</a:t>
            </a:r>
          </a:p>
        </p:txBody>
      </p:sp>
      <p:sp>
        <p:nvSpPr>
          <p:cNvPr id="1639" name="Text Placeholder 58"/>
          <p:cNvSpPr>
            <a:spLocks noGrp="1"/>
          </p:cNvSpPr>
          <p:nvPr>
            <p:ph type="body" idx="24"/>
          </p:nvPr>
        </p:nvSpPr>
        <p:spPr>
          <a:xfrm>
            <a:off x="1528350" y="3928567"/>
            <a:ext cx="2387391" cy="10867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  <a:defRPr sz="1600"/>
            </a:pPr>
            <a:r>
              <a:t>Buy a compliant,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1600"/>
            </a:pPr>
            <a:r>
              <a:t>interoperable solution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1600"/>
            </a:pPr>
            <a:r>
              <a:t>from the market.</a:t>
            </a:r>
          </a:p>
        </p:txBody>
      </p:sp>
      <p:sp>
        <p:nvSpPr>
          <p:cNvPr id="1640" name="Text Placeholder 59"/>
          <p:cNvSpPr/>
          <p:nvPr/>
        </p:nvSpPr>
        <p:spPr>
          <a:xfrm>
            <a:off x="4357963" y="3928567"/>
            <a:ext cx="3495380" cy="1086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defRPr sz="16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Build an EU-compliant solution from</a:t>
            </a:r>
          </a:p>
          <a:p>
            <a:pPr algn="ctr">
              <a:defRPr sz="16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scratch based on Building Block</a:t>
            </a:r>
          </a:p>
          <a:p>
            <a:pPr algn="ctr">
              <a:defRPr sz="16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standards. We’ll help you test it for</a:t>
            </a:r>
          </a:p>
          <a:p>
            <a:pPr algn="ctr">
              <a:defRPr sz="16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compliance and interoperability.</a:t>
            </a:r>
          </a:p>
        </p:txBody>
      </p:sp>
      <p:sp>
        <p:nvSpPr>
          <p:cNvPr id="1641" name="Text Placeholder 60"/>
          <p:cNvSpPr>
            <a:spLocks noGrp="1"/>
          </p:cNvSpPr>
          <p:nvPr>
            <p:ph type="body" idx="26"/>
          </p:nvPr>
        </p:nvSpPr>
        <p:spPr>
          <a:xfrm>
            <a:off x="8312819" y="3928567"/>
            <a:ext cx="2387392" cy="10867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  <a:defRPr sz="1600"/>
            </a:pPr>
            <a:r>
              <a:t>Reuse a sample soﬅware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1600"/>
            </a:pPr>
            <a:r>
              <a:t>available through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1600"/>
            </a:pPr>
            <a:r>
              <a:t>CEF Digital.</a:t>
            </a:r>
          </a:p>
        </p:txBody>
      </p:sp>
      <p:sp>
        <p:nvSpPr>
          <p:cNvPr id="1642" name="Text Placeholder 45"/>
          <p:cNvSpPr>
            <a:spLocks noGrp="1"/>
          </p:cNvSpPr>
          <p:nvPr>
            <p:ph type="body" idx="28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defTabSz="850391">
              <a:spcBef>
                <a:spcPts val="900"/>
              </a:spcBef>
              <a:defRPr sz="1581"/>
            </a:pPr>
            <a:r>
              <a:t>There are 3 options: </a:t>
            </a:r>
            <a:r>
              <a:rPr b="1"/>
              <a:t>buy</a:t>
            </a:r>
            <a:r>
              <a:t>, </a:t>
            </a:r>
            <a:r>
              <a:rPr b="1"/>
              <a:t>build</a:t>
            </a:r>
            <a:r>
              <a:t> or </a:t>
            </a:r>
            <a:r>
              <a:rPr b="1"/>
              <a:t>reuse</a:t>
            </a:r>
            <a:r>
              <a:t> and you can always </a:t>
            </a:r>
            <a:r>
              <a:rPr b="1"/>
              <a:t>co-develop</a:t>
            </a:r>
            <a:r>
              <a:t> your solution with other parties.</a:t>
            </a:r>
          </a:p>
        </p:txBody>
      </p:sp>
      <p:pic>
        <p:nvPicPr>
          <p:cNvPr id="1643" name="Picture 62" descr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860" y="1709447"/>
            <a:ext cx="1619586" cy="1619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4" name="Picture 63" descr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437" y="1703810"/>
            <a:ext cx="1621216" cy="1619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5" name="Picture 64" descr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474" y="1703810"/>
            <a:ext cx="1619586" cy="16195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6" name="Text Placeholder 59"/>
          <p:cNvSpPr>
            <a:spLocks noGrp="1"/>
          </p:cNvSpPr>
          <p:nvPr>
            <p:ph type="body" idx="25"/>
          </p:nvPr>
        </p:nvSpPr>
        <p:spPr>
          <a:xfrm>
            <a:off x="2349671" y="5451921"/>
            <a:ext cx="7492659" cy="6134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algn="ctr" defTabSz="859536">
              <a:lnSpc>
                <a:spcPct val="100000"/>
              </a:lnSpc>
              <a:spcBef>
                <a:spcPts val="0"/>
              </a:spcBef>
              <a:defRPr sz="1692"/>
            </a:pPr>
            <a:r>
              <a:t>Whatever you choose, </a:t>
            </a:r>
            <a:r>
              <a:rPr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rPr>
              <a:t>the relevant CEF Digital team will support you</a:t>
            </a:r>
          </a:p>
          <a:p>
            <a:pPr algn="ctr" defTabSz="859536">
              <a:lnSpc>
                <a:spcPct val="100000"/>
              </a:lnSpc>
              <a:spcBef>
                <a:spcPts val="0"/>
              </a:spcBef>
              <a:defRPr sz="1692"/>
            </a:pPr>
            <a:r>
              <a:t>in implementing the Building Block into your project.</a:t>
            </a:r>
          </a:p>
        </p:txBody>
      </p:sp>
      <p:pic>
        <p:nvPicPr>
          <p:cNvPr id="1647" name="Asset 45@4x.png" descr="Asset 45@4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Title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8951">
              <a:defRPr sz="2241"/>
            </a:lvl1pPr>
          </a:lstStyle>
          <a:p>
            <a:r>
              <a:t>Why choose CEF Digital</a:t>
            </a:r>
          </a:p>
        </p:txBody>
      </p:sp>
      <p:sp>
        <p:nvSpPr>
          <p:cNvPr id="165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651" name="Text Placeholder 15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>
            <a:lvl1pPr defTabSz="905255">
              <a:spcBef>
                <a:spcPts val="900"/>
              </a:spcBef>
              <a:defRPr sz="1683"/>
            </a:lvl1pPr>
          </a:lstStyle>
          <a:p>
            <a:r>
              <a:t>Here are some of the benefits of using a Building Block in your digital project.</a:t>
            </a:r>
          </a:p>
        </p:txBody>
      </p:sp>
      <p:sp>
        <p:nvSpPr>
          <p:cNvPr id="1652" name="Text Placeholder 5"/>
          <p:cNvSpPr txBox="1"/>
          <p:nvPr/>
        </p:nvSpPr>
        <p:spPr>
          <a:xfrm>
            <a:off x="984461" y="3462311"/>
            <a:ext cx="2078915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Faster</a:t>
            </a:r>
          </a:p>
        </p:txBody>
      </p:sp>
      <p:sp>
        <p:nvSpPr>
          <p:cNvPr id="1653" name="Text Placeholder 6"/>
          <p:cNvSpPr txBox="1"/>
          <p:nvPr/>
        </p:nvSpPr>
        <p:spPr>
          <a:xfrm>
            <a:off x="3579658" y="3462311"/>
            <a:ext cx="207891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Safer</a:t>
            </a:r>
          </a:p>
        </p:txBody>
      </p:sp>
      <p:sp>
        <p:nvSpPr>
          <p:cNvPr id="1654" name="Text Placeholder 7"/>
          <p:cNvSpPr txBox="1"/>
          <p:nvPr/>
        </p:nvSpPr>
        <p:spPr>
          <a:xfrm>
            <a:off x="6364047" y="3462311"/>
            <a:ext cx="207891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Future-proof</a:t>
            </a:r>
          </a:p>
        </p:txBody>
      </p:sp>
      <p:sp>
        <p:nvSpPr>
          <p:cNvPr id="1655" name="Text Placeholder 8"/>
          <p:cNvSpPr txBox="1"/>
          <p:nvPr/>
        </p:nvSpPr>
        <p:spPr>
          <a:xfrm>
            <a:off x="9065044" y="3462311"/>
            <a:ext cx="207891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Funding</a:t>
            </a:r>
          </a:p>
        </p:txBody>
      </p:sp>
      <p:sp>
        <p:nvSpPr>
          <p:cNvPr id="1656" name="Text Placeholder 9"/>
          <p:cNvSpPr txBox="1"/>
          <p:nvPr/>
        </p:nvSpPr>
        <p:spPr>
          <a:xfrm>
            <a:off x="922519" y="3840715"/>
            <a:ext cx="2202798" cy="261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2879" indent="-182879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The Building Blocks are mature, </a:t>
            </a:r>
            <a:r>
              <a:rPr b="1"/>
              <a:t>ready-to-deploy</a:t>
            </a:r>
            <a:r>
              <a:t> digital solutions;</a:t>
            </a:r>
          </a:p>
          <a:p>
            <a:pPr marL="182879" indent="-182879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 b="1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This saves you time and money</a:t>
            </a:r>
            <a:r>
              <a:rPr b="0"/>
              <a:t>;</a:t>
            </a:r>
          </a:p>
          <a:p>
            <a:pPr marL="182879" indent="-182879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The CEF Digital website has details on a </a:t>
            </a:r>
            <a:r>
              <a:rPr b="1"/>
              <a:t>range of services available</a:t>
            </a:r>
            <a:r>
              <a:t> to help your Building Block implementation.</a:t>
            </a:r>
          </a:p>
        </p:txBody>
      </p:sp>
      <p:sp>
        <p:nvSpPr>
          <p:cNvPr id="1657" name="Text Placeholder 10"/>
          <p:cNvSpPr txBox="1"/>
          <p:nvPr/>
        </p:nvSpPr>
        <p:spPr>
          <a:xfrm>
            <a:off x="3553090" y="3840715"/>
            <a:ext cx="213532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2879" indent="-182879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The Building Blocks are based on open European standards, so you </a:t>
            </a:r>
            <a:r>
              <a:rPr b="1"/>
              <a:t>avoid vendor lockin</a:t>
            </a:r>
            <a:r>
              <a:t>;</a:t>
            </a:r>
          </a:p>
          <a:p>
            <a:pPr marL="182879" indent="-182879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Our Building Block      team ensures your project is </a:t>
            </a:r>
            <a:r>
              <a:rPr b="1"/>
              <a:t>EU-compliant and interoperable</a:t>
            </a:r>
            <a:r>
              <a:t>.</a:t>
            </a:r>
          </a:p>
        </p:txBody>
      </p:sp>
      <p:sp>
        <p:nvSpPr>
          <p:cNvPr id="1658" name="Text Placeholder 11"/>
          <p:cNvSpPr txBox="1"/>
          <p:nvPr/>
        </p:nvSpPr>
        <p:spPr>
          <a:xfrm>
            <a:off x="6285922" y="3840715"/>
            <a:ext cx="2295952" cy="239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2879" indent="-182879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Access a </a:t>
            </a:r>
            <a:r>
              <a:rPr b="1"/>
              <a:t>larger market </a:t>
            </a:r>
            <a:r>
              <a:t>thanks to interconnectivity</a:t>
            </a:r>
          </a:p>
          <a:p>
            <a:pPr marL="182879" indent="-182879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Building Blocks </a:t>
            </a:r>
            <a:r>
              <a:rPr b="1"/>
              <a:t>can be used in any digital European project;</a:t>
            </a:r>
          </a:p>
          <a:p>
            <a:pPr marL="182879" indent="-182879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Building Blocks are based on standards and ensure you comply with EU \regulation.</a:t>
            </a:r>
          </a:p>
        </p:txBody>
      </p:sp>
      <p:sp>
        <p:nvSpPr>
          <p:cNvPr id="1659" name="Text Placeholder 12"/>
          <p:cNvSpPr txBox="1"/>
          <p:nvPr/>
        </p:nvSpPr>
        <p:spPr>
          <a:xfrm>
            <a:off x="8939521" y="3840715"/>
            <a:ext cx="2329959" cy="175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2879" indent="-182879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You can visit INEA’s website for more information on how to apply, or you can contact the Building Block’s onboarding manager.</a:t>
            </a:r>
          </a:p>
          <a:p>
            <a:pPr marL="182879" indent="-182879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Up to 75% of your costs are eligible for funding.</a:t>
            </a:r>
          </a:p>
        </p:txBody>
      </p:sp>
      <p:pic>
        <p:nvPicPr>
          <p:cNvPr id="1660" name="Picture Placeholder 16" descr="Picture Placeholder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53" y="1670451"/>
            <a:ext cx="1698487" cy="1698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61" name="Picture Placeholder 17" descr="Picture Placeholder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485" y="1670451"/>
            <a:ext cx="1698488" cy="1698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62" name="Picture Placeholder 18" descr="Picture Placeholder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236" y="1670451"/>
            <a:ext cx="1698487" cy="1698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63" name="Picture Placeholder 19" descr="Picture Placeholder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460" y="1670451"/>
            <a:ext cx="1698487" cy="1698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64" name="Asset 45@4x.png" descr="Asset 45@4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Corpo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defTabSz="365760">
              <a:spcBef>
                <a:spcPts val="400"/>
              </a:spcBef>
              <a:defRPr sz="1760"/>
            </a:pPr>
            <a:endParaRPr dirty="0"/>
          </a:p>
        </p:txBody>
      </p:sp>
      <p:sp>
        <p:nvSpPr>
          <p:cNvPr id="1667" name="Text Placeholder 2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t">
            <a:normAutofit/>
          </a:bodyPr>
          <a:lstStyle>
            <a:lvl1pPr defTabSz="667512">
              <a:spcBef>
                <a:spcPts val="700"/>
              </a:spcBef>
              <a:defRPr sz="5840">
                <a:solidFill>
                  <a:schemeClr val="accent5"/>
                </a:solidFill>
              </a:defRPr>
            </a:lvl1pPr>
          </a:lstStyle>
          <a:p>
            <a:r>
              <a:rPr lang="en-US" sz="5800"/>
              <a:t>05</a:t>
            </a:r>
            <a:endParaRPr/>
          </a:p>
        </p:txBody>
      </p:sp>
      <p:sp>
        <p:nvSpPr>
          <p:cNvPr id="1668" name="Text Placeholder 25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defTabSz="822959">
              <a:spcBef>
                <a:spcPts val="900"/>
              </a:spcBef>
              <a:defRPr sz="3959">
                <a:solidFill>
                  <a:schemeClr val="accent5"/>
                </a:solidFill>
              </a:defRPr>
            </a:lvl1pPr>
          </a:lstStyle>
          <a:p>
            <a:r>
              <a:rPr lang="en-US" sz="3950" dirty="0"/>
              <a:t>Performance </a:t>
            </a:r>
            <a:endParaRPr lang="en-US" dirty="0"/>
          </a:p>
        </p:txBody>
      </p:sp>
      <p:sp>
        <p:nvSpPr>
          <p:cNvPr id="1669" name="Text Placeholder 25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t">
            <a:normAutofit fontScale="70000" lnSpcReduction="20000"/>
          </a:bodyPr>
          <a:lstStyle>
            <a:lvl1pPr defTabSz="667512">
              <a:spcBef>
                <a:spcPts val="700"/>
              </a:spcBef>
              <a:defRPr sz="1460">
                <a:solidFill>
                  <a:schemeClr val="accent5"/>
                </a:solidFill>
              </a:defRPr>
            </a:lvl1pPr>
          </a:lstStyle>
          <a:p>
            <a:pPr>
              <a:spcBef>
                <a:spcPts val="900"/>
              </a:spcBef>
            </a:pPr>
            <a:r>
              <a:rPr lang="en-US" sz="1450" dirty="0"/>
              <a:t>How to dimension your framework to serve the performance you need </a:t>
            </a:r>
          </a:p>
          <a:p>
            <a:pPr>
              <a:spcBef>
                <a:spcPts val="900"/>
              </a:spcBef>
            </a:pPr>
            <a:endParaRPr lang="en-US" sz="1450" dirty="0"/>
          </a:p>
        </p:txBody>
      </p:sp>
      <p:pic>
        <p:nvPicPr>
          <p:cNvPr id="1670" name="Picture Placeholder 12" descr="Picture Placeholder 12"/>
          <p:cNvPicPr>
            <a:picLocks noGrp="1" noChangeAspect="1"/>
          </p:cNvPicPr>
          <p:nvPr>
            <p:ph type="pic" idx="16"/>
          </p:nvPr>
        </p:nvPicPr>
        <p:blipFill>
          <a:blip r:embed="rId2"/>
          <a:srcRect l="11646" r="11644"/>
          <a:stretch>
            <a:fillRect/>
          </a:stretch>
        </p:blipFill>
        <p:spPr>
          <a:xfrm>
            <a:off x="4250722" y="0"/>
            <a:ext cx="794147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20" y="0"/>
                </a:moveTo>
                <a:lnTo>
                  <a:pt x="0" y="21600"/>
                </a:lnTo>
                <a:lnTo>
                  <a:pt x="17280" y="21600"/>
                </a:lnTo>
                <a:lnTo>
                  <a:pt x="21600" y="0"/>
                </a:lnTo>
                <a:lnTo>
                  <a:pt x="4320" y="0"/>
                </a:lnTo>
                <a:close/>
              </a:path>
            </a:pathLst>
          </a:custGeom>
        </p:spPr>
      </p:pic>
      <p:sp>
        <p:nvSpPr>
          <p:cNvPr id="1671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672" name="Linha"/>
          <p:cNvSpPr/>
          <p:nvPr/>
        </p:nvSpPr>
        <p:spPr>
          <a:xfrm flipV="1">
            <a:off x="4202046" y="-109114"/>
            <a:ext cx="1654387" cy="7076228"/>
          </a:xfrm>
          <a:prstGeom prst="line">
            <a:avLst/>
          </a:prstGeom>
          <a:ln w="50800">
            <a:solidFill>
              <a:srgbClr val="EED0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73" name="Asset 45@4x.png" descr="Asset 45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e kept this slide for CEF as it’s more institutional, but we added a background image for a bit of dynamism. You can take if off if it’s too much :)">
            <a:extLst>
              <a:ext uri="{FF2B5EF4-FFF2-40B4-BE49-F238E27FC236}">
                <a16:creationId xmlns:a16="http://schemas.microsoft.com/office/drawing/2014/main" id="{A83F6ADF-308D-294A-9655-C913D8E6271B}"/>
              </a:ext>
            </a:extLst>
          </p:cNvPr>
          <p:cNvSpPr/>
          <p:nvPr/>
        </p:nvSpPr>
        <p:spPr>
          <a:xfrm>
            <a:off x="4303836" y="0"/>
            <a:ext cx="2768994" cy="1054123"/>
          </a:xfrm>
          <a:prstGeom prst="rect">
            <a:avLst/>
          </a:prstGeom>
          <a:solidFill>
            <a:srgbClr val="A8C7BB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dirty="0"/>
              <a:t>Slide for webinar rules </a:t>
            </a:r>
          </a:p>
          <a:p>
            <a:r>
              <a:rPr lang="pt-PT" dirty="0"/>
              <a:t>(Add this when using cover v1, slide 1)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Title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758951">
              <a:defRPr sz="2241"/>
            </a:lvl1pPr>
          </a:lstStyle>
          <a:p>
            <a:r>
              <a:rPr lang="en-US" sz="2200" dirty="0"/>
              <a:t>Know your use-case</a:t>
            </a:r>
            <a:endParaRPr lang="en-US" dirty="0"/>
          </a:p>
        </p:txBody>
      </p:sp>
      <p:sp>
        <p:nvSpPr>
          <p:cNvPr id="165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651" name="Text Placeholder 15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05255">
              <a:spcBef>
                <a:spcPts val="900"/>
              </a:spcBef>
              <a:defRPr sz="1683"/>
            </a:lvl1pPr>
          </a:lstStyle>
          <a:p>
            <a:r>
              <a:rPr lang="en-US" sz="1650" dirty="0"/>
              <a:t>Decide about the core measurements to optimize your broker for</a:t>
            </a:r>
            <a:endParaRPr lang="en-US" dirty="0"/>
          </a:p>
        </p:txBody>
      </p:sp>
      <p:sp>
        <p:nvSpPr>
          <p:cNvPr id="1652" name="Text Placeholder 5"/>
          <p:cNvSpPr txBox="1"/>
          <p:nvPr/>
        </p:nvSpPr>
        <p:spPr>
          <a:xfrm>
            <a:off x="1311033" y="2171576"/>
            <a:ext cx="2078915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en-US" dirty="0"/>
              <a:t>Read vs. write</a:t>
            </a:r>
          </a:p>
        </p:txBody>
      </p:sp>
      <p:sp>
        <p:nvSpPr>
          <p:cNvPr id="1656" name="Text Placeholder 9"/>
          <p:cNvSpPr txBox="1"/>
          <p:nvPr/>
        </p:nvSpPr>
        <p:spPr>
          <a:xfrm>
            <a:off x="1319071" y="2689939"/>
            <a:ext cx="2202798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Focus on high frequency updates </a:t>
            </a:r>
            <a:endParaRPr lang="en-US"/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Many parallel retrieval requests</a:t>
            </a:r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Mixture of both</a:t>
            </a:r>
          </a:p>
        </p:txBody>
      </p:sp>
      <p:pic>
        <p:nvPicPr>
          <p:cNvPr id="1664" name="Asset 45@4x.png" descr="Asset 45@4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F2C75AE-7A5E-4E6E-BE15-3FF13B021D75}"/>
              </a:ext>
            </a:extLst>
          </p:cNvPr>
          <p:cNvSpPr txBox="1"/>
          <p:nvPr/>
        </p:nvSpPr>
        <p:spPr>
          <a:xfrm>
            <a:off x="4491216" y="2171576"/>
            <a:ext cx="2078915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en-US" dirty="0"/>
              <a:t>Update size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10E58-7A4B-4446-B8E1-B82CDC10442B}"/>
              </a:ext>
            </a:extLst>
          </p:cNvPr>
          <p:cNvSpPr txBox="1"/>
          <p:nvPr/>
        </p:nvSpPr>
        <p:spPr>
          <a:xfrm>
            <a:off x="4429275" y="2689939"/>
            <a:ext cx="2420512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Single entity/attribute updates</a:t>
            </a:r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Batch updates of varying sizes</a:t>
            </a:r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/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C8A108C-9DC1-429F-90CD-2F272A8112BB}"/>
              </a:ext>
            </a:extLst>
          </p:cNvPr>
          <p:cNvSpPr txBox="1"/>
          <p:nvPr/>
        </p:nvSpPr>
        <p:spPr>
          <a:xfrm>
            <a:off x="7601420" y="2171576"/>
            <a:ext cx="2078915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en-US" dirty="0"/>
              <a:t>Subscriptions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1104B9F-7155-47B7-8DFD-2F83E2DA3F15}"/>
              </a:ext>
            </a:extLst>
          </p:cNvPr>
          <p:cNvSpPr txBox="1"/>
          <p:nvPr/>
        </p:nvSpPr>
        <p:spPr>
          <a:xfrm>
            <a:off x="7430622" y="2689939"/>
            <a:ext cx="2420512" cy="273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Required at all?</a:t>
            </a:r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Multiple Subscribers</a:t>
            </a:r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Single/few subscribers </a:t>
            </a:r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Complex subscriptions queries</a:t>
            </a:r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Full data updates</a:t>
            </a:r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/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707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Title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758951">
              <a:defRPr sz="2241"/>
            </a:lvl1pPr>
          </a:lstStyle>
          <a:p>
            <a:r>
              <a:rPr lang="en-US" sz="2200" dirty="0"/>
              <a:t>Be aware of your infrastructure</a:t>
            </a:r>
            <a:endParaRPr lang="en-US" dirty="0"/>
          </a:p>
        </p:txBody>
      </p:sp>
      <p:sp>
        <p:nvSpPr>
          <p:cNvPr id="165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651" name="Text Placeholder 15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05255">
              <a:spcBef>
                <a:spcPts val="900"/>
              </a:spcBef>
              <a:defRPr sz="1683"/>
            </a:lvl1pPr>
          </a:lstStyle>
          <a:p>
            <a:endParaRPr lang="en-US" dirty="0"/>
          </a:p>
        </p:txBody>
      </p:sp>
      <p:sp>
        <p:nvSpPr>
          <p:cNvPr id="1656" name="Text Placeholder 9"/>
          <p:cNvSpPr txBox="1"/>
          <p:nvPr/>
        </p:nvSpPr>
        <p:spPr>
          <a:xfrm>
            <a:off x="836990" y="1881286"/>
            <a:ext cx="6043898" cy="363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Underlying infrastructure should provide flexibility for up and down-scaling</a:t>
            </a:r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Automate configuration and deployment</a:t>
            </a:r>
          </a:p>
          <a:p>
            <a:pPr marL="182245" lvl="1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See: </a:t>
            </a:r>
            <a:r>
              <a:rPr lang="en-US" dirty="0">
                <a:ea typeface="+mn-lt"/>
                <a:cs typeface="+mn-lt"/>
              </a:rPr>
              <a:t>https://github.com/FIWARE/helm-charts/tree/main/charts/orion</a:t>
            </a:r>
            <a:endParaRPr lang="en-US" dirty="0"/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Proper operational tooling</a:t>
            </a:r>
          </a:p>
          <a:p>
            <a:pPr marL="182245" lvl="1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Logging</a:t>
            </a:r>
          </a:p>
          <a:p>
            <a:pPr marL="182245" lvl="1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Monitoring</a:t>
            </a:r>
          </a:p>
          <a:p>
            <a:pPr marL="182245" lvl="1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Alerting</a:t>
            </a:r>
          </a:p>
          <a:p>
            <a:pPr marL="182245" lvl="1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/>
          </a:p>
          <a:p>
            <a:pPr lvl="1">
              <a:spcBef>
                <a:spcPts val="1200"/>
              </a:spcBef>
              <a:buClr>
                <a:schemeClr val="accent5"/>
              </a:buClr>
              <a:buSzPct val="100000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/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/>
          </a:p>
        </p:txBody>
      </p:sp>
      <p:pic>
        <p:nvPicPr>
          <p:cNvPr id="1664" name="Asset 45@4x.png" descr="Asset 45@4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278F7C-1EE1-47E1-8E69-3F7FC4D84FE3}"/>
              </a:ext>
            </a:extLst>
          </p:cNvPr>
          <p:cNvSpPr txBox="1"/>
          <p:nvPr/>
        </p:nvSpPr>
        <p:spPr>
          <a:xfrm>
            <a:off x="836644" y="6403910"/>
            <a:ext cx="47415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EC Square Sans Pro"/>
              </a:rPr>
              <a:t>Images: </a:t>
            </a:r>
            <a:r>
              <a:rPr lang="en-US" sz="1000" dirty="0">
                <a:latin typeface="EC Square Sans Pro"/>
                <a:hlinkClick r:id="rId3"/>
              </a:rPr>
              <a:t>https://github.com/cncf/artwork</a:t>
            </a:r>
            <a:r>
              <a:rPr lang="en-US" sz="1000" dirty="0">
                <a:latin typeface="EC Square Sans Pro"/>
              </a:rPr>
              <a:t>, </a:t>
            </a:r>
            <a:r>
              <a:rPr lang="en-US" sz="1000" dirty="0">
                <a:ea typeface="+mn-lt"/>
                <a:cs typeface="+mn-lt"/>
              </a:rPr>
              <a:t>https://commons.wikimedia.org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9B1C4EA6-B17C-4928-BA2A-155EC147A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9706" y="4887518"/>
            <a:ext cx="721567" cy="753006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2B3910E9-18FB-4CA0-91C9-708479E5E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971" y="1878563"/>
            <a:ext cx="822649" cy="822649"/>
          </a:xfrm>
          <a:prstGeom prst="rect">
            <a:avLst/>
          </a:prstGeom>
        </p:spPr>
      </p:pic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1C9C86D0-7165-48DD-9D0C-5341676E5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972" y="2811625"/>
            <a:ext cx="822650" cy="822650"/>
          </a:xfrm>
          <a:prstGeom prst="rect">
            <a:avLst/>
          </a:prstGeom>
        </p:spPr>
      </p:pic>
      <p:pic>
        <p:nvPicPr>
          <p:cNvPr id="7" name="Picture 7" descr="Logo, icon&#10;&#10;Description automatically generated">
            <a:extLst>
              <a:ext uri="{FF2B5EF4-FFF2-40B4-BE49-F238E27FC236}">
                <a16:creationId xmlns:a16="http://schemas.microsoft.com/office/drawing/2014/main" id="{0223BF5C-70ED-4567-A722-EB975C4F8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9705" y="4047932"/>
            <a:ext cx="721568" cy="729343"/>
          </a:xfrm>
          <a:prstGeom prst="rect">
            <a:avLst/>
          </a:prstGeom>
        </p:spPr>
      </p:pic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CC1B11C2-0F07-4A4D-AEFA-3B59526CD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2216" y="4918789"/>
            <a:ext cx="721568" cy="721568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4E1B84A6-E850-4E7C-958E-7A06119DA2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2216" y="4047932"/>
            <a:ext cx="651588" cy="6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291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Title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758951">
              <a:defRPr sz="2241"/>
            </a:lvl1pPr>
          </a:lstStyle>
          <a:p>
            <a:r>
              <a:rPr lang="en-US" sz="2200" dirty="0"/>
              <a:t>Test the assumptions</a:t>
            </a:r>
            <a:endParaRPr lang="en-US" dirty="0"/>
          </a:p>
        </p:txBody>
      </p:sp>
      <p:sp>
        <p:nvSpPr>
          <p:cNvPr id="165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651" name="Text Placeholder 15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05255">
              <a:spcBef>
                <a:spcPts val="900"/>
              </a:spcBef>
              <a:defRPr sz="1683"/>
            </a:lvl1pPr>
          </a:lstStyle>
          <a:p>
            <a:endParaRPr lang="en-US" dirty="0"/>
          </a:p>
        </p:txBody>
      </p:sp>
      <p:sp>
        <p:nvSpPr>
          <p:cNvPr id="1656" name="Text Placeholder 9"/>
          <p:cNvSpPr txBox="1"/>
          <p:nvPr/>
        </p:nvSpPr>
        <p:spPr>
          <a:xfrm>
            <a:off x="836990" y="1834633"/>
            <a:ext cx="6984734" cy="310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Load-tests for running against the NGSI-LD/V2 context broker</a:t>
            </a:r>
          </a:p>
          <a:p>
            <a:pPr marL="182245" lvl="2">
              <a:spcBef>
                <a:spcPts val="1200"/>
              </a:spcBef>
              <a:buClr>
                <a:schemeClr val="accent5"/>
              </a:buClr>
              <a:buSzPct val="100000"/>
              <a:buFont typeface="Arial,Sans-Serif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>
                <a:ea typeface="+mn-lt"/>
                <a:cs typeface="+mn-lt"/>
                <a:hlinkClick r:id="rId2"/>
              </a:rPr>
              <a:t>https://github.com/FIWARE/orion-loadtest</a:t>
            </a:r>
            <a:endParaRPr lang="en-US">
              <a:ea typeface="+mn-lt"/>
              <a:cs typeface="+mn-lt"/>
            </a:endParaRPr>
          </a:p>
          <a:p>
            <a:pPr marL="182245" lvl="2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Gatling framework, multiple scenarios implemented</a:t>
            </a:r>
          </a:p>
          <a:p>
            <a:pPr marL="182245" lvl="2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Reports for multiple sizes available, including all configurations  </a:t>
            </a:r>
          </a:p>
          <a:p>
            <a:pPr marL="182245" lvl="1" indent="-285750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Execute tests from local (</a:t>
            </a:r>
            <a:r>
              <a:rPr lang="en-US" dirty="0" err="1"/>
              <a:t>mvn</a:t>
            </a:r>
            <a:r>
              <a:rPr lang="en-US" dirty="0"/>
              <a:t>, gatling reporter) or distributed in the           cluster (via </a:t>
            </a:r>
            <a:r>
              <a:rPr lang="en-US" dirty="0" err="1"/>
              <a:t>kubernetes</a:t>
            </a:r>
            <a:r>
              <a:rPr lang="en-US" dirty="0"/>
              <a:t> jobs)</a:t>
            </a:r>
          </a:p>
          <a:p>
            <a:pPr marL="182245" lvl="1" indent="-285750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dirty="0"/>
              <a:t>Can be used to evaluate different configurations for specific use-cases</a:t>
            </a:r>
          </a:p>
          <a:p>
            <a:pPr lvl="1">
              <a:spcBef>
                <a:spcPts val="1200"/>
              </a:spcBef>
              <a:buClr>
                <a:schemeClr val="accent5"/>
              </a:buClr>
              <a:buSzPct val="100000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/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/>
          </a:p>
        </p:txBody>
      </p:sp>
      <p:pic>
        <p:nvPicPr>
          <p:cNvPr id="1664" name="Asset 45@4x.png" descr="Asset 45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9" descr="Chart&#10;&#10;Description automatically generated">
            <a:extLst>
              <a:ext uri="{FF2B5EF4-FFF2-40B4-BE49-F238E27FC236}">
                <a16:creationId xmlns:a16="http://schemas.microsoft.com/office/drawing/2014/main" id="{D2DA8402-9860-464D-B74C-4FBCA650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5" y="5036148"/>
            <a:ext cx="2743200" cy="110888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0531BC8-DFB7-42A6-8A7D-6E73B9108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563" y="5033956"/>
            <a:ext cx="2743200" cy="1113272"/>
          </a:xfrm>
          <a:prstGeom prst="rect">
            <a:avLst/>
          </a:prstGeom>
        </p:spPr>
      </p:pic>
      <p:pic>
        <p:nvPicPr>
          <p:cNvPr id="11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3BD786BF-3B9B-422F-9876-A0D902A0E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482" y="5037059"/>
            <a:ext cx="2743200" cy="11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8756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Title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758951">
              <a:defRPr sz="2241"/>
            </a:lvl1pPr>
          </a:lstStyle>
          <a:p>
            <a:r>
              <a:rPr lang="en-US" sz="2200" dirty="0"/>
              <a:t>The test framework</a:t>
            </a:r>
            <a:endParaRPr lang="en-US" dirty="0"/>
          </a:p>
        </p:txBody>
      </p:sp>
      <p:sp>
        <p:nvSpPr>
          <p:cNvPr id="165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651" name="Text Placeholder 15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05255">
              <a:spcBef>
                <a:spcPts val="900"/>
              </a:spcBef>
              <a:defRPr sz="1683"/>
            </a:lvl1pPr>
          </a:lstStyle>
          <a:p>
            <a:endParaRPr lang="en-US" dirty="0"/>
          </a:p>
        </p:txBody>
      </p:sp>
      <p:sp>
        <p:nvSpPr>
          <p:cNvPr id="1656" name="Text Placeholder 9"/>
          <p:cNvSpPr txBox="1"/>
          <p:nvPr/>
        </p:nvSpPr>
        <p:spPr>
          <a:xfrm>
            <a:off x="2897501" y="1648021"/>
            <a:ext cx="8454305" cy="26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marL="182245" lvl="2" indent="0">
              <a:spcBef>
                <a:spcPts val="1200"/>
              </a:spcBef>
              <a:buClr>
                <a:schemeClr val="accent5"/>
              </a:buClr>
              <a:buSzPct val="100000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>
              <a:ea typeface="+mn-lt"/>
              <a:cs typeface="+mn-lt"/>
            </a:endParaRPr>
          </a:p>
          <a:p>
            <a:pPr marL="182245" lvl="2" indent="0">
              <a:spcBef>
                <a:spcPts val="1200"/>
              </a:spcBef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>
              <a:ea typeface="+mn-lt"/>
              <a:cs typeface="+mn-lt"/>
            </a:endParaRPr>
          </a:p>
          <a:p>
            <a:pPr marL="182245" lvl="2" indent="0">
              <a:spcBef>
                <a:spcPts val="1200"/>
              </a:spcBef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>
              <a:ea typeface="+mn-lt"/>
              <a:cs typeface="+mn-lt"/>
            </a:endParaRPr>
          </a:p>
          <a:p>
            <a:pPr marL="182245" lvl="2" indent="0">
              <a:spcBef>
                <a:spcPts val="1200"/>
              </a:spcBef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>
              <a:ea typeface="+mn-lt"/>
              <a:cs typeface="+mn-lt"/>
            </a:endParaRPr>
          </a:p>
          <a:p>
            <a:pPr marL="182245" lvl="2" indent="0">
              <a:spcBef>
                <a:spcPts val="1200"/>
              </a:spcBef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>
              <a:ea typeface="+mn-lt"/>
              <a:cs typeface="+mn-lt"/>
            </a:endParaRPr>
          </a:p>
          <a:p>
            <a:pPr marL="182245" lvl="2" indent="0">
              <a:spcBef>
                <a:spcPts val="1200"/>
              </a:spcBef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en-US" sz="2000" dirty="0">
                <a:ea typeface="+mn-lt"/>
                <a:cs typeface="+mn-lt"/>
                <a:hlinkClick r:id="rId2"/>
              </a:rPr>
              <a:t> https://github.com/FIWARE/orion-loadtest</a:t>
            </a:r>
            <a:endParaRPr lang="en-US" sz="2000" dirty="0">
              <a:ea typeface="+mn-lt"/>
              <a:cs typeface="+mn-lt"/>
            </a:endParaRPr>
          </a:p>
          <a:p>
            <a:pPr marL="182245" indent="-182245">
              <a:spcBef>
                <a:spcPts val="1200"/>
              </a:spcBef>
              <a:buClr>
                <a:schemeClr val="accent5"/>
              </a:buClr>
              <a:buSzPct val="100000"/>
              <a:buFont typeface="Arial"/>
              <a:buChar char="•"/>
              <a:defRPr sz="1400"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lang="en-US" dirty="0"/>
          </a:p>
        </p:txBody>
      </p:sp>
      <p:pic>
        <p:nvPicPr>
          <p:cNvPr id="1664" name="Asset 45@4x.png" descr="Asset 45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754911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6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1677" name="Asset 46@4x.png" descr="Asset 46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482" y="6113293"/>
            <a:ext cx="723437" cy="563213"/>
          </a:xfrm>
          <a:prstGeom prst="rect">
            <a:avLst/>
          </a:prstGeom>
          <a:ln w="12700">
            <a:miter lim="400000"/>
          </a:ln>
        </p:spPr>
      </p:pic>
      <p:sp>
        <p:nvSpPr>
          <p:cNvPr id="1678" name="Time duration"/>
          <p:cNvSpPr txBox="1"/>
          <p:nvPr/>
        </p:nvSpPr>
        <p:spPr>
          <a:xfrm>
            <a:off x="569601" y="4594122"/>
            <a:ext cx="139824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Time duration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Retângulo"/>
          <p:cNvSpPr/>
          <p:nvPr/>
        </p:nvSpPr>
        <p:spPr>
          <a:xfrm rot="11421125">
            <a:off x="7006262" y="-616941"/>
            <a:ext cx="5434919" cy="8695196"/>
          </a:xfrm>
          <a:prstGeom prst="rect">
            <a:avLst/>
          </a:prstGeom>
          <a:solidFill>
            <a:srgbClr val="E9EBEE">
              <a:alpha val="3457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81" name="Using Menti to (goal description)"/>
          <p:cNvSpPr txBox="1">
            <a:spLocks noGrp="1"/>
          </p:cNvSpPr>
          <p:nvPr>
            <p:ph type="title"/>
          </p:nvPr>
        </p:nvSpPr>
        <p:spPr>
          <a:xfrm>
            <a:off x="838200" y="813500"/>
            <a:ext cx="10515600" cy="486184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</a:t>
            </a:r>
            <a:r>
              <a:rPr dirty="0" err="1"/>
              <a:t>Menti</a:t>
            </a:r>
            <a:r>
              <a:rPr dirty="0"/>
              <a:t> to </a:t>
            </a:r>
            <a:r>
              <a:rPr i="1" dirty="0">
                <a:solidFill>
                  <a:schemeClr val="accent1"/>
                </a:solidFill>
              </a:rPr>
              <a:t>(goal description)</a:t>
            </a:r>
          </a:p>
        </p:txBody>
      </p:sp>
      <p:sp>
        <p:nvSpPr>
          <p:cNvPr id="1682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1683" name="Imagem" descr="Imagem"/>
          <p:cNvPicPr>
            <a:picLocks noChangeAspect="1"/>
          </p:cNvPicPr>
          <p:nvPr/>
        </p:nvPicPr>
        <p:blipFill>
          <a:blip r:embed="rId2"/>
          <a:srcRect l="10445" r="10445"/>
          <a:stretch>
            <a:fillRect/>
          </a:stretch>
        </p:blipFill>
        <p:spPr>
          <a:xfrm>
            <a:off x="8044303" y="1856612"/>
            <a:ext cx="2965115" cy="3748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4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93" y="3934230"/>
            <a:ext cx="952501" cy="1861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5" name="Picture 16" descr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93" y="2036700"/>
            <a:ext cx="952501" cy="1861042"/>
          </a:xfrm>
          <a:prstGeom prst="rect">
            <a:avLst/>
          </a:prstGeom>
          <a:ln w="12700">
            <a:miter lim="400000"/>
          </a:ln>
        </p:spPr>
      </p:pic>
      <p:sp>
        <p:nvSpPr>
          <p:cNvPr id="1686" name="Linha"/>
          <p:cNvSpPr/>
          <p:nvPr/>
        </p:nvSpPr>
        <p:spPr>
          <a:xfrm flipV="1">
            <a:off x="6348329" y="-178832"/>
            <a:ext cx="1315192" cy="7215664"/>
          </a:xfrm>
          <a:prstGeom prst="line">
            <a:avLst/>
          </a:prstGeom>
          <a:ln w="50800">
            <a:solidFill>
              <a:srgbClr val="EED0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87" name="Access the Mentimeter…"/>
          <p:cNvSpPr txBox="1">
            <a:spLocks noGrp="1"/>
          </p:cNvSpPr>
          <p:nvPr>
            <p:ph type="body" sz="quarter" idx="1"/>
          </p:nvPr>
        </p:nvSpPr>
        <p:spPr>
          <a:xfrm>
            <a:off x="1976101" y="2462322"/>
            <a:ext cx="3965740" cy="1009797"/>
          </a:xfrm>
          <a:prstGeom prst="rect">
            <a:avLst/>
          </a:prstGeom>
        </p:spPr>
        <p:txBody>
          <a:bodyPr anchor="b"/>
          <a:lstStyle/>
          <a:p>
            <a:pPr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pPr>
            <a:r>
              <a:t>Access the Mentimeter</a:t>
            </a:r>
          </a:p>
          <a:p>
            <a:pPr>
              <a:defRPr sz="2600" b="1">
                <a:solidFill>
                  <a:schemeClr val="accent4"/>
                </a:solidFill>
              </a:defRPr>
            </a:pPr>
            <a:r>
              <a:t>www.menti.com</a:t>
            </a:r>
          </a:p>
        </p:txBody>
      </p:sp>
      <p:sp>
        <p:nvSpPr>
          <p:cNvPr id="1688" name="Login with the code…"/>
          <p:cNvSpPr txBox="1"/>
          <p:nvPr/>
        </p:nvSpPr>
        <p:spPr>
          <a:xfrm>
            <a:off x="1976101" y="4359852"/>
            <a:ext cx="3965740" cy="100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pPr>
            <a:r>
              <a:rPr dirty="0"/>
              <a:t>Login with the code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600" b="1">
                <a:solidFill>
                  <a:schemeClr val="accent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fr-BE" dirty="0"/>
              <a:t>XXXXXXXX</a:t>
            </a:r>
            <a:endParaRPr dirty="0"/>
          </a:p>
        </p:txBody>
      </p:sp>
      <p:pic>
        <p:nvPicPr>
          <p:cNvPr id="1689" name="Asset 45@4x.png" descr="Asset 45@4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We kept this slide for CEF as it’s more institutional, but we added a background image for a bit of dynamism. You can take if off if it’s too much :)">
            <a:extLst>
              <a:ext uri="{FF2B5EF4-FFF2-40B4-BE49-F238E27FC236}">
                <a16:creationId xmlns:a16="http://schemas.microsoft.com/office/drawing/2014/main" id="{A83F6ADF-308D-294A-9655-C913D8E6271B}"/>
              </a:ext>
            </a:extLst>
          </p:cNvPr>
          <p:cNvSpPr/>
          <p:nvPr/>
        </p:nvSpPr>
        <p:spPr>
          <a:xfrm>
            <a:off x="8663887" y="7975"/>
            <a:ext cx="2768994" cy="1054123"/>
          </a:xfrm>
          <a:prstGeom prst="rect">
            <a:avLst/>
          </a:prstGeom>
          <a:solidFill>
            <a:srgbClr val="A8C7BB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dirty="0"/>
              <a:t>To add only if needed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0744676" y="6240673"/>
            <a:ext cx="330100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692" name="Text Placeholder 8"/>
          <p:cNvSpPr>
            <a:spLocks noGrp="1"/>
          </p:cNvSpPr>
          <p:nvPr>
            <p:ph type="body" idx="13"/>
          </p:nvPr>
        </p:nvSpPr>
        <p:spPr>
          <a:xfrm>
            <a:off x="1654922" y="4288953"/>
            <a:ext cx="8882158" cy="138549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8000" b="1">
                <a:solidFill>
                  <a:srgbClr val="FFFFFF"/>
                </a:solidFill>
              </a:defRPr>
            </a:lvl1pPr>
          </a:lstStyle>
          <a:p>
            <a:r>
              <a:t>Q&amp;A time</a:t>
            </a:r>
          </a:p>
        </p:txBody>
      </p:sp>
      <p:sp>
        <p:nvSpPr>
          <p:cNvPr id="1693" name="15 min"/>
          <p:cNvSpPr txBox="1"/>
          <p:nvPr/>
        </p:nvSpPr>
        <p:spPr>
          <a:xfrm>
            <a:off x="5699690" y="5562887"/>
            <a:ext cx="79262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15 min</a:t>
            </a:r>
          </a:p>
        </p:txBody>
      </p:sp>
      <p:pic>
        <p:nvPicPr>
          <p:cNvPr id="1694" name="Asset 46@4x.png" descr="Asset 46@4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482" y="6113293"/>
            <a:ext cx="723437" cy="56321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We kept this slide for CEF as it’s more institutional, but we added a background image for a bit of dynamism. You can take if off if it’s too much :)">
            <a:extLst>
              <a:ext uri="{FF2B5EF4-FFF2-40B4-BE49-F238E27FC236}">
                <a16:creationId xmlns:a16="http://schemas.microsoft.com/office/drawing/2014/main" id="{A83F6ADF-308D-294A-9655-C913D8E6271B}"/>
              </a:ext>
            </a:extLst>
          </p:cNvPr>
          <p:cNvSpPr/>
          <p:nvPr/>
        </p:nvSpPr>
        <p:spPr>
          <a:xfrm>
            <a:off x="8663887" y="7975"/>
            <a:ext cx="2768994" cy="1054123"/>
          </a:xfrm>
          <a:prstGeom prst="rect">
            <a:avLst/>
          </a:prstGeom>
          <a:solidFill>
            <a:srgbClr val="A8C7BB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dirty="0"/>
              <a:t>To add only if needed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0750256" y="6242103"/>
            <a:ext cx="330099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697" name="Title 2"/>
          <p:cNvSpPr txBox="1">
            <a:spLocks noGrp="1"/>
          </p:cNvSpPr>
          <p:nvPr>
            <p:ph type="title"/>
          </p:nvPr>
        </p:nvSpPr>
        <p:spPr>
          <a:xfrm>
            <a:off x="889569" y="507259"/>
            <a:ext cx="10412862" cy="892507"/>
          </a:xfrm>
          <a:prstGeom prst="rect">
            <a:avLst/>
          </a:prstGeom>
        </p:spPr>
        <p:txBody>
          <a:bodyPr/>
          <a:lstStyle/>
          <a:p>
            <a:r>
              <a:t>Ready to get started?</a:t>
            </a:r>
          </a:p>
        </p:txBody>
      </p:sp>
      <p:sp>
        <p:nvSpPr>
          <p:cNvPr id="1698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889569" y="1508280"/>
            <a:ext cx="10412862" cy="503493"/>
          </a:xfrm>
          <a:prstGeom prst="rect">
            <a:avLst/>
          </a:prstGeom>
        </p:spPr>
        <p:txBody>
          <a:bodyPr/>
          <a:lstStyle/>
          <a:p>
            <a:pPr defTabSz="512063">
              <a:spcBef>
                <a:spcPts val="500"/>
              </a:spcBef>
              <a:defRPr sz="1568"/>
            </a:pPr>
            <a:r>
              <a:rPr dirty="0"/>
              <a:t>Reach out to us to learn more!</a:t>
            </a:r>
          </a:p>
          <a:p>
            <a:pPr defTabSz="512063">
              <a:spcBef>
                <a:spcPts val="500"/>
              </a:spcBef>
              <a:defRPr sz="1568"/>
            </a:pPr>
            <a:r>
              <a:rPr dirty="0"/>
              <a:t>Visit us at </a:t>
            </a:r>
            <a:r>
              <a:rPr dirty="0">
                <a:solidFill>
                  <a:schemeClr val="accent3"/>
                </a:solidFill>
                <a:hlinkClick r:id="rId2"/>
              </a:rPr>
              <a:t>www.ec.europa.eu/cefdigital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699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</a:lstStyle>
          <a:p>
            <a:r>
              <a:t>Follow us on social media</a:t>
            </a:r>
          </a:p>
        </p:txBody>
      </p:sp>
      <p:sp>
        <p:nvSpPr>
          <p:cNvPr id="1700" name="Text Placeholder 5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800"/>
            </a:lvl1pPr>
          </a:lstStyle>
          <a:p>
            <a:r>
              <a:rPr dirty="0"/>
              <a:t>@</a:t>
            </a:r>
            <a:r>
              <a:rPr dirty="0" err="1"/>
              <a:t>Connecting_EU</a:t>
            </a:r>
            <a:endParaRPr dirty="0"/>
          </a:p>
        </p:txBody>
      </p:sp>
      <p:sp>
        <p:nvSpPr>
          <p:cNvPr id="1701" name="Text Placeholder 6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800"/>
            </a:lvl1pPr>
          </a:lstStyle>
          <a:p>
            <a:r>
              <a:rPr lang="pt-PT" dirty="0" err="1"/>
              <a:t>Connecting</a:t>
            </a:r>
            <a:r>
              <a:rPr lang="pt-PT" dirty="0"/>
              <a:t> </a:t>
            </a:r>
            <a:r>
              <a:rPr lang="pt-PT" dirty="0" err="1"/>
              <a:t>Europe</a:t>
            </a:r>
            <a:endParaRPr dirty="0"/>
          </a:p>
        </p:txBody>
      </p:sp>
      <p:pic>
        <p:nvPicPr>
          <p:cNvPr id="17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571" y="2409744"/>
            <a:ext cx="4086916" cy="177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03" name="Text Placeholder 5">
            <a:hlinkClick r:id="rId4"/>
          </p:cNvPr>
          <p:cNvSpPr/>
          <p:nvPr/>
        </p:nvSpPr>
        <p:spPr>
          <a:xfrm>
            <a:off x="1799308" y="4637786"/>
            <a:ext cx="1747081" cy="503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accent2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dirty="0" err="1"/>
              <a:t>Connecting</a:t>
            </a:r>
            <a:r>
              <a:rPr lang="pt-PT" dirty="0"/>
              <a:t> </a:t>
            </a:r>
            <a:r>
              <a:rPr lang="pt-PT" dirty="0" err="1"/>
              <a:t>Europe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8" name="Picture Placeholder 4"/>
          <p:cNvGrpSpPr/>
          <p:nvPr/>
        </p:nvGrpSpPr>
        <p:grpSpPr>
          <a:xfrm>
            <a:off x="5773365" y="-618555"/>
            <a:ext cx="6832321" cy="7955282"/>
            <a:chOff x="0" y="0"/>
            <a:chExt cx="6832320" cy="7955280"/>
          </a:xfrm>
        </p:grpSpPr>
        <p:sp>
          <p:nvSpPr>
            <p:cNvPr id="1456" name="Retângulo"/>
            <p:cNvSpPr/>
            <p:nvPr/>
          </p:nvSpPr>
          <p:spPr>
            <a:xfrm>
              <a:off x="0" y="0"/>
              <a:ext cx="6832321" cy="7955281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57" name="image56.png" descr="image56.png"/>
            <p:cNvPicPr>
              <a:picLocks noChangeAspect="1"/>
            </p:cNvPicPr>
            <p:nvPr/>
          </p:nvPicPr>
          <p:blipFill>
            <a:blip r:embed="rId2"/>
            <a:srcRect l="41330" r="687"/>
            <a:stretch>
              <a:fillRect/>
            </a:stretch>
          </p:blipFill>
          <p:spPr>
            <a:xfrm>
              <a:off x="0" y="0"/>
              <a:ext cx="6832321" cy="79552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9" name="Text Placeholder 22"/>
          <p:cNvSpPr txBox="1">
            <a:spLocks noGrp="1"/>
          </p:cNvSpPr>
          <p:nvPr>
            <p:ph type="body" sz="quarter" idx="1"/>
          </p:nvPr>
        </p:nvSpPr>
        <p:spPr>
          <a:xfrm>
            <a:off x="1286317" y="1800023"/>
            <a:ext cx="3965739" cy="329105"/>
          </a:xfrm>
          <a:prstGeom prst="rect">
            <a:avLst/>
          </a:prstGeom>
        </p:spPr>
        <p:txBody>
          <a:bodyPr/>
          <a:lstStyle/>
          <a:p>
            <a:r>
              <a:rPr lang="nl-BE" dirty="0" err="1"/>
              <a:t>About</a:t>
            </a:r>
            <a:r>
              <a:rPr lang="nl-BE" dirty="0"/>
              <a:t> CEF</a:t>
            </a:r>
            <a:endParaRPr dirty="0"/>
          </a:p>
        </p:txBody>
      </p:sp>
      <p:sp>
        <p:nvSpPr>
          <p:cNvPr id="1460" name="Text Placeholder 23"/>
          <p:cNvSpPr>
            <a:spLocks noGrp="1"/>
          </p:cNvSpPr>
          <p:nvPr>
            <p:ph type="body" idx="13"/>
          </p:nvPr>
        </p:nvSpPr>
        <p:spPr>
          <a:xfrm>
            <a:off x="1286317" y="2164695"/>
            <a:ext cx="3965739" cy="24521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r>
              <a:rPr lang="nl-BE" dirty="0"/>
              <a:t> </a:t>
            </a:r>
            <a:r>
              <a:rPr lang="nl-BE" dirty="0" err="1"/>
              <a:t>dolor</a:t>
            </a:r>
            <a:r>
              <a:rPr lang="nl-BE" dirty="0"/>
              <a:t> </a:t>
            </a:r>
            <a:r>
              <a:rPr lang="nl-BE" dirty="0" err="1"/>
              <a:t>sit</a:t>
            </a:r>
            <a:r>
              <a:rPr lang="nl-BE" dirty="0"/>
              <a:t> </a:t>
            </a:r>
            <a:r>
              <a:rPr lang="nl-BE" dirty="0" err="1"/>
              <a:t>amet</a:t>
            </a:r>
            <a:r>
              <a:rPr lang="nl-BE" dirty="0"/>
              <a:t>, </a:t>
            </a:r>
            <a:r>
              <a:rPr lang="nl-BE" dirty="0" err="1"/>
              <a:t>consectetuer</a:t>
            </a:r>
            <a:r>
              <a:rPr lang="nl-BE" dirty="0"/>
              <a:t> </a:t>
            </a:r>
            <a:r>
              <a:rPr lang="nl-BE" dirty="0" err="1"/>
              <a:t>adipiscing</a:t>
            </a:r>
            <a:r>
              <a:rPr lang="nl-BE" dirty="0"/>
              <a:t> </a:t>
            </a:r>
            <a:r>
              <a:rPr lang="nl-BE" dirty="0" err="1"/>
              <a:t>elit</a:t>
            </a:r>
            <a:endParaRPr dirty="0"/>
          </a:p>
        </p:txBody>
      </p:sp>
      <p:sp>
        <p:nvSpPr>
          <p:cNvPr id="1461" name="Text Placeholder 2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endParaRPr dirty="0"/>
          </a:p>
        </p:txBody>
      </p:sp>
      <p:sp>
        <p:nvSpPr>
          <p:cNvPr id="1462" name="Text Placeholder 25"/>
          <p:cNvSpPr>
            <a:spLocks noGrp="1"/>
          </p:cNvSpPr>
          <p:nvPr>
            <p:ph type="body" idx="15"/>
          </p:nvPr>
        </p:nvSpPr>
        <p:spPr>
          <a:xfrm>
            <a:off x="1286317" y="3173315"/>
            <a:ext cx="3965739" cy="24521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defTabSz="704087">
              <a:spcBef>
                <a:spcPts val="700"/>
              </a:spcBef>
              <a:defRPr sz="924"/>
            </a:lvl1pPr>
          </a:lstStyle>
          <a:p>
            <a:r>
              <a:rPr lang="nl-BE" sz="1200" dirty="0" err="1"/>
              <a:t>Lorem</a:t>
            </a:r>
            <a:r>
              <a:rPr lang="nl-BE" sz="1200" dirty="0"/>
              <a:t> </a:t>
            </a:r>
            <a:r>
              <a:rPr lang="nl-BE" sz="1200" dirty="0" err="1"/>
              <a:t>ipsum</a:t>
            </a:r>
            <a:r>
              <a:rPr lang="nl-BE" sz="1200" dirty="0"/>
              <a:t> </a:t>
            </a:r>
            <a:r>
              <a:rPr lang="nl-BE" sz="1200" dirty="0" err="1"/>
              <a:t>dolor</a:t>
            </a:r>
            <a:r>
              <a:rPr lang="nl-BE" sz="1200" dirty="0"/>
              <a:t> </a:t>
            </a:r>
            <a:r>
              <a:rPr lang="nl-BE" sz="1200" dirty="0" err="1"/>
              <a:t>sit</a:t>
            </a:r>
            <a:r>
              <a:rPr lang="nl-BE" sz="1200" dirty="0"/>
              <a:t> </a:t>
            </a:r>
            <a:r>
              <a:rPr lang="nl-BE" sz="1200" dirty="0" err="1"/>
              <a:t>amet</a:t>
            </a:r>
            <a:r>
              <a:rPr lang="nl-BE" sz="1200" dirty="0"/>
              <a:t>, </a:t>
            </a:r>
            <a:r>
              <a:rPr lang="nl-BE" sz="1200" dirty="0" err="1"/>
              <a:t>consectetuer</a:t>
            </a:r>
            <a:r>
              <a:rPr lang="nl-BE" sz="1200" dirty="0"/>
              <a:t> </a:t>
            </a:r>
            <a:r>
              <a:rPr lang="nl-BE" sz="1200" dirty="0" err="1"/>
              <a:t>adipiscing</a:t>
            </a:r>
            <a:r>
              <a:rPr lang="nl-BE" sz="1200" dirty="0"/>
              <a:t> </a:t>
            </a:r>
            <a:r>
              <a:rPr lang="nl-BE" sz="1200" dirty="0" err="1"/>
              <a:t>elit</a:t>
            </a:r>
            <a:r>
              <a:rPr sz="1200" dirty="0"/>
              <a:t>l </a:t>
            </a:r>
          </a:p>
        </p:txBody>
      </p:sp>
      <p:sp>
        <p:nvSpPr>
          <p:cNvPr id="1463" name="Text Placeholder 26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endParaRPr dirty="0"/>
          </a:p>
        </p:txBody>
      </p:sp>
      <p:sp>
        <p:nvSpPr>
          <p:cNvPr id="1464" name="Text Placeholder 27"/>
          <p:cNvSpPr>
            <a:spLocks noGrp="1"/>
          </p:cNvSpPr>
          <p:nvPr>
            <p:ph type="body" idx="17"/>
          </p:nvPr>
        </p:nvSpPr>
        <p:spPr>
          <a:xfrm>
            <a:off x="1286317" y="4316495"/>
            <a:ext cx="3965739" cy="24521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defTabSz="704087">
              <a:spcBef>
                <a:spcPts val="700"/>
              </a:spcBef>
              <a:defRPr sz="924"/>
            </a:lvl1pPr>
          </a:lstStyle>
          <a:p>
            <a:r>
              <a:rPr lang="nl-BE" sz="1200" dirty="0" err="1"/>
              <a:t>Lorem</a:t>
            </a:r>
            <a:r>
              <a:rPr lang="nl-BE" sz="1200" dirty="0"/>
              <a:t> </a:t>
            </a:r>
            <a:r>
              <a:rPr lang="nl-BE" sz="1200" dirty="0" err="1"/>
              <a:t>ipsum</a:t>
            </a:r>
            <a:r>
              <a:rPr lang="nl-BE" sz="1200" dirty="0"/>
              <a:t> </a:t>
            </a:r>
            <a:r>
              <a:rPr lang="nl-BE" sz="1200" dirty="0" err="1"/>
              <a:t>dolor</a:t>
            </a:r>
            <a:r>
              <a:rPr lang="nl-BE" sz="1200" dirty="0"/>
              <a:t> </a:t>
            </a:r>
            <a:r>
              <a:rPr lang="nl-BE" sz="1200" dirty="0" err="1"/>
              <a:t>sit</a:t>
            </a:r>
            <a:r>
              <a:rPr lang="nl-BE" sz="1200" dirty="0"/>
              <a:t> </a:t>
            </a:r>
            <a:r>
              <a:rPr lang="nl-BE" sz="1200" dirty="0" err="1"/>
              <a:t>amet</a:t>
            </a:r>
            <a:r>
              <a:rPr lang="nl-BE" sz="1200" dirty="0"/>
              <a:t>, </a:t>
            </a:r>
            <a:r>
              <a:rPr lang="nl-BE" sz="1200" dirty="0" err="1"/>
              <a:t>consectetuer</a:t>
            </a:r>
            <a:r>
              <a:rPr lang="nl-BE" sz="1200" dirty="0"/>
              <a:t> </a:t>
            </a:r>
            <a:r>
              <a:rPr lang="nl-BE" sz="1200" dirty="0" err="1"/>
              <a:t>adipiscing</a:t>
            </a:r>
            <a:r>
              <a:rPr lang="nl-BE" sz="1200" dirty="0"/>
              <a:t> </a:t>
            </a:r>
            <a:r>
              <a:rPr lang="nl-BE" sz="1200" dirty="0" err="1"/>
              <a:t>elit</a:t>
            </a:r>
            <a:endParaRPr sz="1200" dirty="0"/>
          </a:p>
        </p:txBody>
      </p:sp>
      <p:sp>
        <p:nvSpPr>
          <p:cNvPr id="1465" name="Text Placeholder 28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solidFill>
                  <a:schemeClr val="accent4"/>
                </a:solidFill>
                <a:latin typeface="EC Square Sans Pro Medium"/>
                <a:ea typeface="EC Square Sans Pro Medium"/>
                <a:cs typeface="EC Square Sans Pro Medium"/>
                <a:sym typeface="EC Square Sans Pro Medium"/>
              </a:defRPr>
            </a:lvl1pPr>
          </a:lstStyle>
          <a:p>
            <a:r>
              <a:rPr lang="nl-BE" dirty="0" err="1"/>
              <a:t>Lorem</a:t>
            </a:r>
            <a:r>
              <a:rPr lang="nl-BE" dirty="0"/>
              <a:t> </a:t>
            </a:r>
            <a:r>
              <a:rPr lang="nl-BE" dirty="0" err="1"/>
              <a:t>Ipsum</a:t>
            </a:r>
            <a:endParaRPr dirty="0"/>
          </a:p>
        </p:txBody>
      </p:sp>
      <p:sp>
        <p:nvSpPr>
          <p:cNvPr id="1466" name="Text Placeholder 29"/>
          <p:cNvSpPr>
            <a:spLocks noGrp="1"/>
          </p:cNvSpPr>
          <p:nvPr>
            <p:ph type="body" idx="19"/>
          </p:nvPr>
        </p:nvSpPr>
        <p:spPr>
          <a:xfrm>
            <a:off x="1286317" y="5419678"/>
            <a:ext cx="3965739" cy="24521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defTabSz="704087">
              <a:spcBef>
                <a:spcPts val="700"/>
              </a:spcBef>
              <a:defRPr sz="924"/>
            </a:lvl1pPr>
          </a:lstStyle>
          <a:p>
            <a:r>
              <a:rPr lang="nl-BE" sz="1200" dirty="0" err="1"/>
              <a:t>Lorem</a:t>
            </a:r>
            <a:r>
              <a:rPr lang="nl-BE" sz="1200" dirty="0"/>
              <a:t> </a:t>
            </a:r>
            <a:r>
              <a:rPr lang="nl-BE" sz="1200" dirty="0" err="1"/>
              <a:t>ipsum</a:t>
            </a:r>
            <a:r>
              <a:rPr lang="nl-BE" sz="1200" dirty="0"/>
              <a:t> </a:t>
            </a:r>
            <a:r>
              <a:rPr lang="nl-BE" sz="1200" dirty="0" err="1"/>
              <a:t>dolor</a:t>
            </a:r>
            <a:r>
              <a:rPr lang="nl-BE" sz="1200" dirty="0"/>
              <a:t> </a:t>
            </a:r>
            <a:r>
              <a:rPr lang="nl-BE" sz="1200" dirty="0" err="1"/>
              <a:t>sit</a:t>
            </a:r>
            <a:r>
              <a:rPr lang="nl-BE" sz="1200" dirty="0"/>
              <a:t> </a:t>
            </a:r>
            <a:r>
              <a:rPr lang="nl-BE" sz="1200" dirty="0" err="1"/>
              <a:t>amet</a:t>
            </a:r>
            <a:r>
              <a:rPr lang="nl-BE" sz="1200" dirty="0"/>
              <a:t>, </a:t>
            </a:r>
            <a:r>
              <a:rPr lang="nl-BE" sz="1200" dirty="0" err="1"/>
              <a:t>consectetuer</a:t>
            </a:r>
            <a:r>
              <a:rPr lang="nl-BE" sz="1200" dirty="0"/>
              <a:t> </a:t>
            </a:r>
            <a:r>
              <a:rPr lang="nl-BE" sz="1200" dirty="0" err="1"/>
              <a:t>adipiscing</a:t>
            </a:r>
            <a:r>
              <a:rPr lang="nl-BE" sz="1200" dirty="0"/>
              <a:t> </a:t>
            </a:r>
            <a:r>
              <a:rPr lang="nl-BE" sz="1200" dirty="0" err="1"/>
              <a:t>elit</a:t>
            </a:r>
            <a:endParaRPr sz="1200" dirty="0"/>
          </a:p>
        </p:txBody>
      </p:sp>
      <p:sp>
        <p:nvSpPr>
          <p:cNvPr id="1467" name="Flowchart: Data 30"/>
          <p:cNvSpPr/>
          <p:nvPr/>
        </p:nvSpPr>
        <p:spPr>
          <a:xfrm>
            <a:off x="9456643" y="-765248"/>
            <a:ext cx="6832322" cy="7955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rgbClr val="4C6ACA">
              <a:alpha val="2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68" name="Flowchart: Data 31"/>
          <p:cNvSpPr/>
          <p:nvPr/>
        </p:nvSpPr>
        <p:spPr>
          <a:xfrm>
            <a:off x="11266393" y="-711440"/>
            <a:ext cx="6832322" cy="7955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69" name="Welcome to the live webinar…"/>
          <p:cNvSpPr txBox="1"/>
          <p:nvPr/>
        </p:nvSpPr>
        <p:spPr>
          <a:xfrm>
            <a:off x="627587" y="299815"/>
            <a:ext cx="416651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b="1">
                <a:solidFill>
                  <a:srgbClr val="F7D058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Welcome to the live webinar</a:t>
            </a:r>
          </a:p>
          <a:p>
            <a:pPr>
              <a:defRPr sz="1600" b="1">
                <a:solidFill>
                  <a:srgbClr val="213864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t>Agenda for today</a:t>
            </a:r>
          </a:p>
        </p:txBody>
      </p:sp>
      <p:sp>
        <p:nvSpPr>
          <p:cNvPr id="1470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0857655" y="6240673"/>
            <a:ext cx="217121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472" name="Asset 45@4x.png" descr="Asset 45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lide Number Placeholder 8"/>
          <p:cNvSpPr txBox="1">
            <a:spLocks noGrp="1"/>
          </p:cNvSpPr>
          <p:nvPr>
            <p:ph type="sldNum" sz="quarter" idx="4294967295"/>
          </p:nvPr>
        </p:nvSpPr>
        <p:spPr>
          <a:xfrm>
            <a:off x="10857655" y="6240673"/>
            <a:ext cx="217121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1480" name="Grupo"/>
          <p:cNvGrpSpPr/>
          <p:nvPr/>
        </p:nvGrpSpPr>
        <p:grpSpPr>
          <a:xfrm>
            <a:off x="501649" y="2325747"/>
            <a:ext cx="2743202" cy="3128040"/>
            <a:chOff x="0" y="0"/>
            <a:chExt cx="2743200" cy="3128038"/>
          </a:xfrm>
        </p:grpSpPr>
        <p:sp>
          <p:nvSpPr>
            <p:cNvPr id="1475" name="Text Placeholder 21"/>
            <p:cNvSpPr/>
            <p:nvPr/>
          </p:nvSpPr>
          <p:spPr>
            <a:xfrm>
              <a:off x="1169" y="2698120"/>
              <a:ext cx="2742032" cy="234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algn="ctr" defTabSz="694944">
                <a:lnSpc>
                  <a:spcPct val="90000"/>
                </a:lnSpc>
                <a:spcBef>
                  <a:spcPts val="700"/>
                </a:spcBef>
                <a:defRPr sz="1520">
                  <a:solidFill>
                    <a:srgbClr val="FFFFFF"/>
                  </a:solidFill>
                  <a:latin typeface="EC Square Sans Pro Medium"/>
                  <a:ea typeface="EC Square Sans Pro Medium"/>
                  <a:cs typeface="EC Square Sans Pro Medium"/>
                  <a:sym typeface="EC Square Sans Pro Medium"/>
                </a:defRPr>
              </a:lvl1pPr>
            </a:lstStyle>
            <a:p>
              <a:r>
                <a:t>Name</a:t>
              </a:r>
            </a:p>
          </p:txBody>
        </p:sp>
        <p:sp>
          <p:nvSpPr>
            <p:cNvPr id="1476" name="Text Placeholder 14"/>
            <p:cNvSpPr/>
            <p:nvPr/>
          </p:nvSpPr>
          <p:spPr>
            <a:xfrm>
              <a:off x="0" y="2917726"/>
              <a:ext cx="2743200" cy="210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lnSpcReduction="10000"/>
            </a:bodyPr>
            <a:lstStyle>
              <a:lvl1pPr algn="ctr" defTabSz="603504">
                <a:lnSpc>
                  <a:spcPct val="90000"/>
                </a:lnSpc>
                <a:spcBef>
                  <a:spcPts val="600"/>
                </a:spcBef>
                <a:defRPr sz="924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lvl1pPr>
            </a:lstStyle>
            <a:p>
              <a:r>
                <a:t>Title</a:t>
              </a:r>
            </a:p>
          </p:txBody>
        </p:sp>
        <p:grpSp>
          <p:nvGrpSpPr>
            <p:cNvPr id="1479" name="Grupo"/>
            <p:cNvGrpSpPr/>
            <p:nvPr/>
          </p:nvGrpSpPr>
          <p:grpSpPr>
            <a:xfrm>
              <a:off x="29736" y="0"/>
              <a:ext cx="2690939" cy="2687828"/>
              <a:chOff x="0" y="0"/>
              <a:chExt cx="2690938" cy="2687827"/>
            </a:xfrm>
          </p:grpSpPr>
          <p:pic>
            <p:nvPicPr>
              <p:cNvPr id="1477" name="Picture 8" descr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690939" cy="2687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8" name="Picture 10" descr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414" y="246592"/>
                <a:ext cx="1828110" cy="22731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86" name="Grupo"/>
          <p:cNvGrpSpPr/>
          <p:nvPr/>
        </p:nvGrpSpPr>
        <p:grpSpPr>
          <a:xfrm>
            <a:off x="3316816" y="2325747"/>
            <a:ext cx="2743201" cy="3128040"/>
            <a:chOff x="0" y="0"/>
            <a:chExt cx="2743200" cy="3128038"/>
          </a:xfrm>
        </p:grpSpPr>
        <p:sp>
          <p:nvSpPr>
            <p:cNvPr id="1481" name="Text Placeholder 21"/>
            <p:cNvSpPr/>
            <p:nvPr/>
          </p:nvSpPr>
          <p:spPr>
            <a:xfrm>
              <a:off x="1169" y="2698120"/>
              <a:ext cx="2742032" cy="234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algn="ctr" defTabSz="694944">
                <a:lnSpc>
                  <a:spcPct val="90000"/>
                </a:lnSpc>
                <a:spcBef>
                  <a:spcPts val="700"/>
                </a:spcBef>
                <a:defRPr sz="1520">
                  <a:solidFill>
                    <a:srgbClr val="FFFFFF"/>
                  </a:solidFill>
                  <a:latin typeface="EC Square Sans Pro Medium"/>
                  <a:ea typeface="EC Square Sans Pro Medium"/>
                  <a:cs typeface="EC Square Sans Pro Medium"/>
                  <a:sym typeface="EC Square Sans Pro Medium"/>
                </a:defRPr>
              </a:lvl1pPr>
            </a:lstStyle>
            <a:p>
              <a:r>
                <a:t>Name</a:t>
              </a:r>
            </a:p>
          </p:txBody>
        </p:sp>
        <p:sp>
          <p:nvSpPr>
            <p:cNvPr id="1482" name="Text Placeholder 14"/>
            <p:cNvSpPr/>
            <p:nvPr/>
          </p:nvSpPr>
          <p:spPr>
            <a:xfrm>
              <a:off x="0" y="2917726"/>
              <a:ext cx="2743200" cy="210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lnSpcReduction="10000"/>
            </a:bodyPr>
            <a:lstStyle>
              <a:lvl1pPr algn="ctr" defTabSz="603504">
                <a:lnSpc>
                  <a:spcPct val="90000"/>
                </a:lnSpc>
                <a:spcBef>
                  <a:spcPts val="600"/>
                </a:spcBef>
                <a:defRPr sz="924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lvl1pPr>
            </a:lstStyle>
            <a:p>
              <a:r>
                <a:t>Title</a:t>
              </a:r>
            </a:p>
          </p:txBody>
        </p:sp>
        <p:grpSp>
          <p:nvGrpSpPr>
            <p:cNvPr id="1485" name="Grupo"/>
            <p:cNvGrpSpPr/>
            <p:nvPr/>
          </p:nvGrpSpPr>
          <p:grpSpPr>
            <a:xfrm>
              <a:off x="29736" y="0"/>
              <a:ext cx="2690939" cy="2687828"/>
              <a:chOff x="0" y="0"/>
              <a:chExt cx="2690938" cy="2687827"/>
            </a:xfrm>
          </p:grpSpPr>
          <p:pic>
            <p:nvPicPr>
              <p:cNvPr id="1483" name="Picture 8" descr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690939" cy="2687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4" name="Picture 10" descr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414" y="246592"/>
                <a:ext cx="1828110" cy="22731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92" name="Grupo"/>
          <p:cNvGrpSpPr/>
          <p:nvPr/>
        </p:nvGrpSpPr>
        <p:grpSpPr>
          <a:xfrm>
            <a:off x="6131983" y="2325747"/>
            <a:ext cx="2743201" cy="3128040"/>
            <a:chOff x="0" y="0"/>
            <a:chExt cx="2743200" cy="3128038"/>
          </a:xfrm>
        </p:grpSpPr>
        <p:sp>
          <p:nvSpPr>
            <p:cNvPr id="1487" name="Text Placeholder 21"/>
            <p:cNvSpPr/>
            <p:nvPr/>
          </p:nvSpPr>
          <p:spPr>
            <a:xfrm>
              <a:off x="1169" y="2698120"/>
              <a:ext cx="2742032" cy="234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algn="ctr" defTabSz="694944">
                <a:lnSpc>
                  <a:spcPct val="90000"/>
                </a:lnSpc>
                <a:spcBef>
                  <a:spcPts val="700"/>
                </a:spcBef>
                <a:defRPr sz="1520">
                  <a:solidFill>
                    <a:srgbClr val="FFFFFF"/>
                  </a:solidFill>
                  <a:latin typeface="EC Square Sans Pro Medium"/>
                  <a:ea typeface="EC Square Sans Pro Medium"/>
                  <a:cs typeface="EC Square Sans Pro Medium"/>
                  <a:sym typeface="EC Square Sans Pro Medium"/>
                </a:defRPr>
              </a:lvl1pPr>
            </a:lstStyle>
            <a:p>
              <a:r>
                <a:t>Name</a:t>
              </a:r>
            </a:p>
          </p:txBody>
        </p:sp>
        <p:sp>
          <p:nvSpPr>
            <p:cNvPr id="1488" name="Text Placeholder 14"/>
            <p:cNvSpPr/>
            <p:nvPr/>
          </p:nvSpPr>
          <p:spPr>
            <a:xfrm>
              <a:off x="0" y="2917726"/>
              <a:ext cx="2743200" cy="210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lnSpcReduction="10000"/>
            </a:bodyPr>
            <a:lstStyle>
              <a:lvl1pPr algn="ctr" defTabSz="603504">
                <a:lnSpc>
                  <a:spcPct val="90000"/>
                </a:lnSpc>
                <a:spcBef>
                  <a:spcPts val="600"/>
                </a:spcBef>
                <a:defRPr sz="924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lvl1pPr>
            </a:lstStyle>
            <a:p>
              <a:r>
                <a:t>Title</a:t>
              </a:r>
            </a:p>
          </p:txBody>
        </p:sp>
        <p:grpSp>
          <p:nvGrpSpPr>
            <p:cNvPr id="1491" name="Grupo"/>
            <p:cNvGrpSpPr/>
            <p:nvPr/>
          </p:nvGrpSpPr>
          <p:grpSpPr>
            <a:xfrm>
              <a:off x="29736" y="0"/>
              <a:ext cx="2690939" cy="2687828"/>
              <a:chOff x="0" y="0"/>
              <a:chExt cx="2690938" cy="2687827"/>
            </a:xfrm>
          </p:grpSpPr>
          <p:pic>
            <p:nvPicPr>
              <p:cNvPr id="1489" name="Picture 8" descr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690939" cy="2687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0" name="Picture 10" descr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414" y="246592"/>
                <a:ext cx="1828110" cy="22731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98" name="Grupo"/>
          <p:cNvGrpSpPr/>
          <p:nvPr/>
        </p:nvGrpSpPr>
        <p:grpSpPr>
          <a:xfrm>
            <a:off x="8947149" y="2325747"/>
            <a:ext cx="2743201" cy="3128040"/>
            <a:chOff x="0" y="0"/>
            <a:chExt cx="2743200" cy="3128038"/>
          </a:xfrm>
        </p:grpSpPr>
        <p:sp>
          <p:nvSpPr>
            <p:cNvPr id="1493" name="Text Placeholder 21"/>
            <p:cNvSpPr/>
            <p:nvPr/>
          </p:nvSpPr>
          <p:spPr>
            <a:xfrm>
              <a:off x="1169" y="2698120"/>
              <a:ext cx="2742032" cy="234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algn="ctr" defTabSz="694944">
                <a:lnSpc>
                  <a:spcPct val="90000"/>
                </a:lnSpc>
                <a:spcBef>
                  <a:spcPts val="700"/>
                </a:spcBef>
                <a:defRPr sz="1520">
                  <a:solidFill>
                    <a:srgbClr val="FFFFFF"/>
                  </a:solidFill>
                  <a:latin typeface="EC Square Sans Pro Medium"/>
                  <a:ea typeface="EC Square Sans Pro Medium"/>
                  <a:cs typeface="EC Square Sans Pro Medium"/>
                  <a:sym typeface="EC Square Sans Pro Medium"/>
                </a:defRPr>
              </a:lvl1pPr>
            </a:lstStyle>
            <a:p>
              <a:r>
                <a:t>Name</a:t>
              </a:r>
            </a:p>
          </p:txBody>
        </p:sp>
        <p:sp>
          <p:nvSpPr>
            <p:cNvPr id="1494" name="Text Placeholder 14"/>
            <p:cNvSpPr/>
            <p:nvPr/>
          </p:nvSpPr>
          <p:spPr>
            <a:xfrm>
              <a:off x="0" y="2917726"/>
              <a:ext cx="2743200" cy="210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lnSpcReduction="10000"/>
            </a:bodyPr>
            <a:lstStyle>
              <a:lvl1pPr algn="ctr" defTabSz="603504">
                <a:lnSpc>
                  <a:spcPct val="90000"/>
                </a:lnSpc>
                <a:spcBef>
                  <a:spcPts val="600"/>
                </a:spcBef>
                <a:defRPr sz="924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lvl1pPr>
            </a:lstStyle>
            <a:p>
              <a:r>
                <a:t>Title</a:t>
              </a:r>
            </a:p>
          </p:txBody>
        </p:sp>
        <p:grpSp>
          <p:nvGrpSpPr>
            <p:cNvPr id="1497" name="Grupo"/>
            <p:cNvGrpSpPr/>
            <p:nvPr/>
          </p:nvGrpSpPr>
          <p:grpSpPr>
            <a:xfrm>
              <a:off x="29736" y="0"/>
              <a:ext cx="2690939" cy="2687828"/>
              <a:chOff x="0" y="0"/>
              <a:chExt cx="2690938" cy="2687827"/>
            </a:xfrm>
          </p:grpSpPr>
          <p:pic>
            <p:nvPicPr>
              <p:cNvPr id="1495" name="Picture 8" descr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690939" cy="2687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6" name="Picture 10" descr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414" y="246592"/>
                <a:ext cx="1828110" cy="22731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499" name="Meet your hosts for…"/>
          <p:cNvSpPr txBox="1">
            <a:spLocks noGrp="1"/>
          </p:cNvSpPr>
          <p:nvPr>
            <p:ph type="title" idx="4294967295"/>
          </p:nvPr>
        </p:nvSpPr>
        <p:spPr>
          <a:xfrm>
            <a:off x="889000" y="550682"/>
            <a:ext cx="10515600" cy="1488467"/>
          </a:xfrm>
          <a:prstGeom prst="rect">
            <a:avLst/>
          </a:prstGeom>
        </p:spPr>
        <p:txBody>
          <a:bodyPr/>
          <a:lstStyle/>
          <a:p>
            <a:pPr defTabSz="777240">
              <a:defRPr sz="3060"/>
            </a:pPr>
            <a:r>
              <a:rPr dirty="0"/>
              <a:t>Meet your hosts for </a:t>
            </a:r>
          </a:p>
          <a:p>
            <a:pPr defTabSz="777240">
              <a:defRPr sz="6460"/>
            </a:pPr>
            <a:r>
              <a:rPr dirty="0"/>
              <a:t>today</a:t>
            </a:r>
          </a:p>
        </p:txBody>
      </p:sp>
      <p:sp>
        <p:nvSpPr>
          <p:cNvPr id="1500" name="Straight Connector 18"/>
          <p:cNvSpPr/>
          <p:nvPr/>
        </p:nvSpPr>
        <p:spPr>
          <a:xfrm flipH="1">
            <a:off x="685800" y="-16853"/>
            <a:ext cx="1" cy="1912198"/>
          </a:xfrm>
          <a:prstGeom prst="line">
            <a:avLst/>
          </a:prstGeom>
          <a:ln w="635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03" name="Group 7"/>
          <p:cNvGrpSpPr/>
          <p:nvPr/>
        </p:nvGrpSpPr>
        <p:grpSpPr>
          <a:xfrm>
            <a:off x="576067" y="6173659"/>
            <a:ext cx="2565542" cy="205741"/>
            <a:chOff x="0" y="0"/>
            <a:chExt cx="2565540" cy="205740"/>
          </a:xfrm>
        </p:grpSpPr>
        <p:pic>
          <p:nvPicPr>
            <p:cNvPr id="1501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2563"/>
              <a:ext cx="209699" cy="179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2" name="Rectangle 10"/>
            <p:cNvSpPr txBox="1"/>
            <p:nvPr/>
          </p:nvSpPr>
          <p:spPr>
            <a:xfrm>
              <a:off x="222698" y="0"/>
              <a:ext cx="234284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8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lvl1pPr>
            </a:lstStyle>
            <a:p>
              <a:r>
                <a:t>Lara Puscas | Unsplash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About CEF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30936">
              <a:spcBef>
                <a:spcPts val="600"/>
              </a:spcBef>
              <a:defRPr sz="3725"/>
            </a:lvl1pPr>
          </a:lstStyle>
          <a:p>
            <a:r>
              <a:rPr lang="fr-BE" dirty="0"/>
              <a:t>About CEF</a:t>
            </a:r>
            <a:endParaRPr dirty="0"/>
          </a:p>
        </p:txBody>
      </p:sp>
      <p:sp>
        <p:nvSpPr>
          <p:cNvPr id="1508" name="Text Placeholder 1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09" name="Text Placeholder 12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10" name="Text Placeholder 12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Imagem" descr="Imagem"/>
          <p:cNvPicPr>
            <a:picLocks noChangeAspect="1"/>
          </p:cNvPicPr>
          <p:nvPr/>
        </p:nvPicPr>
        <p:blipFill>
          <a:blip r:embed="rId2">
            <a:alphaModFix amt="20589"/>
          </a:blip>
          <a:stretch>
            <a:fillRect/>
          </a:stretch>
        </p:blipFill>
        <p:spPr>
          <a:xfrm>
            <a:off x="-95066" y="-1008611"/>
            <a:ext cx="12382132" cy="8202362"/>
          </a:xfrm>
          <a:prstGeom prst="rect">
            <a:avLst/>
          </a:prstGeom>
          <a:ln w="12700">
            <a:miter lim="400000"/>
          </a:ln>
        </p:spPr>
      </p:pic>
      <p:sp>
        <p:nvSpPr>
          <p:cNvPr id="1507" name="About CEF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30936">
              <a:spcBef>
                <a:spcPts val="600"/>
              </a:spcBef>
              <a:defRPr sz="3725"/>
            </a:lvl1pPr>
          </a:lstStyle>
          <a:p>
            <a:r>
              <a:rPr lang="fr-BE" dirty="0"/>
              <a:t>About CEF</a:t>
            </a:r>
            <a:endParaRPr dirty="0"/>
          </a:p>
        </p:txBody>
      </p:sp>
      <p:sp>
        <p:nvSpPr>
          <p:cNvPr id="1509" name="Text Placeholder 12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400" b="1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10" name="Text Placeholder 12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4555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8951">
              <a:defRPr sz="2241"/>
            </a:lvl1pPr>
          </a:lstStyle>
          <a:p>
            <a:r>
              <a:t>What is the Digital Single Market?</a:t>
            </a:r>
          </a:p>
        </p:txBody>
      </p:sp>
      <p:sp>
        <p:nvSpPr>
          <p:cNvPr id="151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857655" y="6240673"/>
            <a:ext cx="217121" cy="3327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515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80"/>
            <a:ext cx="10514014" cy="258056"/>
          </a:xfrm>
          <a:prstGeom prst="rect">
            <a:avLst/>
          </a:prstGeom>
        </p:spPr>
        <p:txBody>
          <a:bodyPr/>
          <a:lstStyle>
            <a:lvl1pPr defTabSz="594359">
              <a:spcBef>
                <a:spcPts val="600"/>
              </a:spcBef>
              <a:defRPr sz="1104"/>
            </a:lvl1pPr>
          </a:lstStyle>
          <a:p>
            <a:r>
              <a:t>A vibrant cross-boarder, cross-sector digital ecosystem throughout Europe that will help public administrations, private enterprises and citizens make the most of the single market.</a:t>
            </a:r>
          </a:p>
        </p:txBody>
      </p:sp>
      <p:sp>
        <p:nvSpPr>
          <p:cNvPr id="1516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 defTabSz="530351">
              <a:spcBef>
                <a:spcPts val="500"/>
              </a:spcBef>
              <a:defRPr sz="1044" b="1">
                <a:solidFill>
                  <a:schemeClr val="accent4"/>
                </a:solidFill>
              </a:defRPr>
            </a:lvl1pPr>
          </a:lstStyle>
          <a:p>
            <a:r>
              <a:t>Tax declarations</a:t>
            </a:r>
          </a:p>
        </p:txBody>
      </p:sp>
      <p:sp>
        <p:nvSpPr>
          <p:cNvPr id="1517" name="Text Placeholder 5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algn="r">
              <a:defRPr sz="1300"/>
            </a:pPr>
            <a:r>
              <a:t>Declare your taxes online, saving time and</a:t>
            </a:r>
          </a:p>
          <a:p>
            <a:pPr algn="r">
              <a:spcBef>
                <a:spcPts val="0"/>
              </a:spcBef>
              <a:defRPr sz="1300"/>
            </a:pPr>
            <a:r>
              <a:t>reducing administrative burden</a:t>
            </a:r>
          </a:p>
        </p:txBody>
      </p:sp>
      <p:sp>
        <p:nvSpPr>
          <p:cNvPr id="1518" name="Text Placeholder 6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 defTabSz="530351">
              <a:spcBef>
                <a:spcPts val="500"/>
              </a:spcBef>
              <a:defRPr sz="1044" b="1">
                <a:solidFill>
                  <a:schemeClr val="accent4"/>
                </a:solidFill>
              </a:defRPr>
            </a:lvl1pPr>
          </a:lstStyle>
          <a:p>
            <a:r>
              <a:t>Studying abroad</a:t>
            </a:r>
          </a:p>
        </p:txBody>
      </p:sp>
      <p:sp>
        <p:nvSpPr>
          <p:cNvPr id="1519" name="Text Placeholder 7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1300"/>
            </a:lvl1pPr>
          </a:lstStyle>
          <a:p>
            <a:r>
              <a:t>Enrol in a foreign university online</a:t>
            </a:r>
          </a:p>
        </p:txBody>
      </p:sp>
      <p:sp>
        <p:nvSpPr>
          <p:cNvPr id="1520" name="Text Placeholder 8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 defTabSz="530351">
              <a:spcBef>
                <a:spcPts val="500"/>
              </a:spcBef>
              <a:defRPr sz="1044" b="1">
                <a:solidFill>
                  <a:schemeClr val="accent4"/>
                </a:solidFill>
              </a:defRPr>
            </a:lvl1pPr>
          </a:lstStyle>
          <a:p>
            <a:r>
              <a:t>Online banking</a:t>
            </a:r>
          </a:p>
        </p:txBody>
      </p:sp>
      <p:sp>
        <p:nvSpPr>
          <p:cNvPr id="1521" name="Text Placeholder 9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1300"/>
            </a:lvl1pPr>
          </a:lstStyle>
          <a:p>
            <a:r>
              <a:t>Open a bank account remotely and securely</a:t>
            </a:r>
          </a:p>
        </p:txBody>
      </p:sp>
      <p:sp>
        <p:nvSpPr>
          <p:cNvPr id="1522" name="Text Placeholder 10"/>
          <p:cNvSpPr>
            <a:spLocks noGrp="1"/>
          </p:cNvSpPr>
          <p:nvPr>
            <p:ph type="body" idx="19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530351">
              <a:spcBef>
                <a:spcPts val="500"/>
              </a:spcBef>
              <a:defRPr sz="1044" b="1">
                <a:solidFill>
                  <a:schemeClr val="accent4"/>
                </a:solidFill>
              </a:defRPr>
            </a:lvl1pPr>
          </a:lstStyle>
          <a:p>
            <a:r>
              <a:t>Public procurement</a:t>
            </a:r>
          </a:p>
        </p:txBody>
      </p:sp>
      <p:sp>
        <p:nvSpPr>
          <p:cNvPr id="1523" name="Text Placeholder 11"/>
          <p:cNvSpPr>
            <a:spLocks noGrp="1"/>
          </p:cNvSpPr>
          <p:nvPr>
            <p:ph type="body" idx="20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300"/>
            </a:lvl1pPr>
          </a:lstStyle>
          <a:p>
            <a:r>
              <a:t>Businesses bid in online calls for tender and PAs can process invoices electronically</a:t>
            </a:r>
          </a:p>
        </p:txBody>
      </p:sp>
      <p:sp>
        <p:nvSpPr>
          <p:cNvPr id="1524" name="Text Placeholder 12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530351">
              <a:spcBef>
                <a:spcPts val="500"/>
              </a:spcBef>
              <a:defRPr sz="1044" b="1">
                <a:solidFill>
                  <a:schemeClr val="accent4"/>
                </a:solidFill>
              </a:defRPr>
            </a:lvl1pPr>
          </a:lstStyle>
          <a:p>
            <a:r>
              <a:t>Online payments</a:t>
            </a:r>
          </a:p>
        </p:txBody>
      </p:sp>
      <p:sp>
        <p:nvSpPr>
          <p:cNvPr id="1525" name="Text Placeholder 13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300"/>
            </a:lvl1pPr>
          </a:lstStyle>
          <a:p>
            <a:r>
              <a:t>Authenticate online payments securely, for businesses and citizens</a:t>
            </a:r>
          </a:p>
        </p:txBody>
      </p:sp>
      <p:sp>
        <p:nvSpPr>
          <p:cNvPr id="1526" name="Text Placeholder 14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530351">
              <a:spcBef>
                <a:spcPts val="500"/>
              </a:spcBef>
              <a:defRPr sz="1044" b="1">
                <a:solidFill>
                  <a:schemeClr val="accent4"/>
                </a:solidFill>
              </a:defRPr>
            </a:lvl1pPr>
          </a:lstStyle>
          <a:p>
            <a:r>
              <a:t>Business across border</a:t>
            </a:r>
          </a:p>
        </p:txBody>
      </p:sp>
      <p:sp>
        <p:nvSpPr>
          <p:cNvPr id="1527" name="Text Placeholder 15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300"/>
            </a:lvl1pPr>
          </a:lstStyle>
          <a:p>
            <a:r>
              <a:t>Set up a business in another member state, establishing cross-border supply chains</a:t>
            </a:r>
          </a:p>
        </p:txBody>
      </p:sp>
      <p:pic>
        <p:nvPicPr>
          <p:cNvPr id="1528" name="Picture 18" descr="Picture 18"/>
          <p:cNvPicPr>
            <a:picLocks noChangeAspect="1"/>
          </p:cNvPicPr>
          <p:nvPr/>
        </p:nvPicPr>
        <p:blipFill>
          <a:blip r:embed="rId2"/>
          <a:srcRect l="11930" t="10165" r="12556" b="9837"/>
          <a:stretch>
            <a:fillRect/>
          </a:stretch>
        </p:blipFill>
        <p:spPr>
          <a:xfrm>
            <a:off x="4514277" y="2508020"/>
            <a:ext cx="3105548" cy="3096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7"/>
                  <a:pt x="0" y="10801"/>
                </a:cubicBezTo>
                <a:cubicBezTo>
                  <a:pt x="0" y="16766"/>
                  <a:pt x="4834" y="21600"/>
                  <a:pt x="10799" y="21600"/>
                </a:cubicBezTo>
                <a:cubicBezTo>
                  <a:pt x="16763" y="21600"/>
                  <a:pt x="21600" y="16766"/>
                  <a:pt x="21600" y="10801"/>
                </a:cubicBezTo>
                <a:cubicBezTo>
                  <a:pt x="21600" y="4837"/>
                  <a:pt x="16763" y="0"/>
                  <a:pt x="1079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29" name="Asset 45@4x.png" descr="Asset 45@4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896" y="6143227"/>
            <a:ext cx="675794" cy="527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EF Master Template">
  <a:themeElements>
    <a:clrScheme name="CEF Master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CEF Master 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EF Master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EF Master Template">
  <a:themeElements>
    <a:clrScheme name="CEF Master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CEF Master 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EF Master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AC2FCB71C05A44B846B01257B811F0" ma:contentTypeVersion="10" ma:contentTypeDescription="Create a new document." ma:contentTypeScope="" ma:versionID="3426f18ff953fbb3e490643315c67cde">
  <xsd:schema xmlns:xsd="http://www.w3.org/2001/XMLSchema" xmlns:xs="http://www.w3.org/2001/XMLSchema" xmlns:p="http://schemas.microsoft.com/office/2006/metadata/properties" xmlns:ns2="3905e821-23e8-4a5b-8138-c2e1f9bba393" targetNamespace="http://schemas.microsoft.com/office/2006/metadata/properties" ma:root="true" ma:fieldsID="9f3343fbf760aa9e1b54b413c9598fb7" ns2:_="">
    <xsd:import namespace="3905e821-23e8-4a5b-8138-c2e1f9bba3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05e821-23e8-4a5b-8138-c2e1f9bba3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3E22F1-9F79-4C4D-B3DF-69FF4FF6B4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3CD2BA-F5AE-4B56-833E-9E9020F3871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905e821-23e8-4a5b-8138-c2e1f9bba393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893ADCB-7DDA-4704-8ED4-B0D8CCD31F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05e821-23e8-4a5b-8138-c2e1f9bba3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1147</Words>
  <Application>Microsoft Office PowerPoint</Application>
  <PresentationFormat>Widescreen</PresentationFormat>
  <Paragraphs>221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CEF Master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 your hosts for  today</vt:lpstr>
      <vt:lpstr>PowerPoint Presentation</vt:lpstr>
      <vt:lpstr>PowerPoint Presentation</vt:lpstr>
      <vt:lpstr>What is the Digital Single Market?</vt:lpstr>
      <vt:lpstr>PowerPoint Presentation</vt:lpstr>
      <vt:lpstr>PowerPoint Presentation</vt:lpstr>
      <vt:lpstr>Since 2014, we have been providing precisely that</vt:lpstr>
      <vt:lpstr>How can CEF Digital help you</vt:lpstr>
      <vt:lpstr>Building Blocks help create this vibrant cross-border and cross-sector ecosystem for the Digital Age</vt:lpstr>
      <vt:lpstr>Meet the Building Blocks</vt:lpstr>
      <vt:lpstr>Where does the funding come from?</vt:lpstr>
      <vt:lpstr>How to use a Building Block? </vt:lpstr>
      <vt:lpstr>Why choose CEF Digital</vt:lpstr>
      <vt:lpstr>PowerPoint Presentation</vt:lpstr>
      <vt:lpstr>Know your use-case</vt:lpstr>
      <vt:lpstr>Be aware of your infrastructure</vt:lpstr>
      <vt:lpstr>Test the assumptions</vt:lpstr>
      <vt:lpstr>The test framework</vt:lpstr>
      <vt:lpstr>PowerPoint Presentation</vt:lpstr>
      <vt:lpstr>Using Menti to (goal description)</vt:lpstr>
      <vt:lpstr>PowerPoint Presentation</vt:lpstr>
      <vt:lpstr>Ready to get started?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Borli, Concetta</cp:lastModifiedBy>
  <cp:revision>214</cp:revision>
  <dcterms:modified xsi:type="dcterms:W3CDTF">2021-03-24T08:41:50Z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0x01010021AC2FCB71C05A44B846B01257B811F0</vt:lpwstr>
  </property>
</Properties>
</file>